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4"/>
  </p:sldMasterIdLst>
  <p:notesMasterIdLst>
    <p:notesMasterId r:id="rId21"/>
  </p:notesMasterIdLst>
  <p:handoutMasterIdLst>
    <p:handoutMasterId r:id="rId22"/>
  </p:handoutMasterIdLst>
  <p:sldIdLst>
    <p:sldId id="256" r:id="rId5"/>
    <p:sldId id="262" r:id="rId6"/>
    <p:sldId id="263" r:id="rId7"/>
    <p:sldId id="264" r:id="rId8"/>
    <p:sldId id="265" r:id="rId9"/>
    <p:sldId id="266" r:id="rId10"/>
    <p:sldId id="267" r:id="rId11"/>
    <p:sldId id="268" r:id="rId12"/>
    <p:sldId id="269" r:id="rId13"/>
    <p:sldId id="270" r:id="rId14"/>
    <p:sldId id="271" r:id="rId15"/>
    <p:sldId id="272" r:id="rId16"/>
    <p:sldId id="276" r:id="rId17"/>
    <p:sldId id="274" r:id="rId18"/>
    <p:sldId id="275" r:id="rId19"/>
    <p:sldId id="273" r:id="rId20"/>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5"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F1CF908-B9F8-4D75-9563-AB61F9135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1"/>
          </a:p>
        </p:txBody>
      </p:sp>
      <p:sp>
        <p:nvSpPr>
          <p:cNvPr id="3" name="Tijdelijke aanduiding voor datum 2">
            <a:extLst>
              <a:ext uri="{FF2B5EF4-FFF2-40B4-BE49-F238E27FC236}">
                <a16:creationId xmlns:a16="http://schemas.microsoft.com/office/drawing/2014/main" id="{9FDEC0F2-C9ED-4E40-9090-1AABA509E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B1EDA27-F5D1-4A77-B22F-7D4B2C6FB077}" type="datetime1">
              <a:rPr lang="nl-NL" noProof="1" dirty="0" smtClean="0"/>
              <a:t>19-7-2022</a:t>
            </a:fld>
            <a:endParaRPr lang="nl-NL" noProof="1"/>
          </a:p>
        </p:txBody>
      </p:sp>
      <p:sp>
        <p:nvSpPr>
          <p:cNvPr id="4" name="Tijdelijke aanduiding voor voettekst 3">
            <a:extLst>
              <a:ext uri="{FF2B5EF4-FFF2-40B4-BE49-F238E27FC236}">
                <a16:creationId xmlns:a16="http://schemas.microsoft.com/office/drawing/2014/main" id="{E2343BCB-1A9C-419E-A510-1B43D44FD1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1"/>
          </a:p>
        </p:txBody>
      </p:sp>
      <p:sp>
        <p:nvSpPr>
          <p:cNvPr id="5" name="Tijdelijke aanduiding voor dianummer 4">
            <a:extLst>
              <a:ext uri="{FF2B5EF4-FFF2-40B4-BE49-F238E27FC236}">
                <a16:creationId xmlns:a16="http://schemas.microsoft.com/office/drawing/2014/main" id="{0D2ECDCF-FA4F-4A45-8FAD-9C923EE30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DA0F0C-BE24-43A8-A6ED-60EC67C28C43}" type="slidenum">
              <a:rPr lang="nl-NL" noProof="1" dirty="0" smtClean="0"/>
              <a:t>‹nr.›</a:t>
            </a:fld>
            <a:endParaRPr lang="nl-NL" noProof="1"/>
          </a:p>
        </p:txBody>
      </p:sp>
    </p:spTree>
    <p:extLst>
      <p:ext uri="{BB962C8B-B14F-4D97-AF65-F5344CB8AC3E}">
        <p14:creationId xmlns:p14="http://schemas.microsoft.com/office/powerpoint/2010/main" val="979089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1"/>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61E3AD4-8720-4E39-807B-6FD784E2FCEC}" type="datetime1">
              <a:rPr lang="nl-NL" noProof="1" smtClean="0"/>
              <a:t>19-7-2022</a:t>
            </a:fld>
            <a:endParaRPr lang="nl-NL" noProof="1"/>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1"/>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1"/>
              <a:t>Klik om de tekststijlen van het model te bewerken</a:t>
            </a:r>
          </a:p>
          <a:p>
            <a:pPr lvl="1" rtl="0"/>
            <a:r>
              <a:rPr lang="nl-NL" noProof="1"/>
              <a:t>Tweede niveau</a:t>
            </a:r>
          </a:p>
          <a:p>
            <a:pPr lvl="2" rtl="0"/>
            <a:r>
              <a:rPr lang="nl-NL" noProof="1"/>
              <a:t>Derde niveau</a:t>
            </a:r>
          </a:p>
          <a:p>
            <a:pPr lvl="3" rtl="0"/>
            <a:r>
              <a:rPr lang="nl-NL" noProof="1"/>
              <a:t>Vierde niveau</a:t>
            </a:r>
          </a:p>
          <a:p>
            <a:pPr lvl="4" rtl="0"/>
            <a:r>
              <a:rPr lang="nl-NL" noProof="1"/>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1"/>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6BA3186-490C-4963-9CE5-58096C2F0BE5}" type="slidenum">
              <a:rPr lang="nl-NL" noProof="1" dirty="0" smtClean="0"/>
              <a:t>‹nr.›</a:t>
            </a:fld>
            <a:endParaRPr lang="nl-NL" noProof="1"/>
          </a:p>
        </p:txBody>
      </p:sp>
    </p:spTree>
    <p:extLst>
      <p:ext uri="{BB962C8B-B14F-4D97-AF65-F5344CB8AC3E}">
        <p14:creationId xmlns:p14="http://schemas.microsoft.com/office/powerpoint/2010/main" val="972064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noProof="1"/>
          </a:p>
        </p:txBody>
      </p:sp>
      <p:sp>
        <p:nvSpPr>
          <p:cNvPr id="4" name="Tijdelijke aanduiding voor dianummer 3"/>
          <p:cNvSpPr>
            <a:spLocks noGrp="1"/>
          </p:cNvSpPr>
          <p:nvPr>
            <p:ph type="sldNum" sz="quarter" idx="5"/>
          </p:nvPr>
        </p:nvSpPr>
        <p:spPr/>
        <p:txBody>
          <a:bodyPr rtlCol="0"/>
          <a:lstStyle/>
          <a:p>
            <a:pPr rtl="0"/>
            <a:fld id="{F6BA3186-490C-4963-9CE5-58096C2F0BE5}" type="slidenum">
              <a:rPr lang="nl-NL" noProof="1" dirty="0" smtClean="0"/>
              <a:t>1</a:t>
            </a:fld>
            <a:endParaRPr lang="nl-NL" noProof="1"/>
          </a:p>
        </p:txBody>
      </p:sp>
    </p:spTree>
    <p:extLst>
      <p:ext uri="{BB962C8B-B14F-4D97-AF65-F5344CB8AC3E}">
        <p14:creationId xmlns:p14="http://schemas.microsoft.com/office/powerpoint/2010/main" val="276778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noProof="1"/>
          </a:p>
        </p:txBody>
      </p:sp>
      <p:sp>
        <p:nvSpPr>
          <p:cNvPr id="4" name="Tijdelijke aanduiding voor dianummer 3"/>
          <p:cNvSpPr>
            <a:spLocks noGrp="1"/>
          </p:cNvSpPr>
          <p:nvPr>
            <p:ph type="sldNum" sz="quarter" idx="5"/>
          </p:nvPr>
        </p:nvSpPr>
        <p:spPr/>
        <p:txBody>
          <a:bodyPr rtlCol="0"/>
          <a:lstStyle/>
          <a:p>
            <a:pPr rtl="0"/>
            <a:fld id="{F6BA3186-490C-4963-9CE5-58096C2F0BE5}" type="slidenum">
              <a:rPr lang="nl-NL" noProof="1" dirty="0" smtClean="0"/>
              <a:t>2</a:t>
            </a:fld>
            <a:endParaRPr lang="nl-NL" noProof="1"/>
          </a:p>
        </p:txBody>
      </p:sp>
    </p:spTree>
    <p:extLst>
      <p:ext uri="{BB962C8B-B14F-4D97-AF65-F5344CB8AC3E}">
        <p14:creationId xmlns:p14="http://schemas.microsoft.com/office/powerpoint/2010/main" val="3081001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9" name="Afbeelding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el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nl-NL" noProof="1"/>
              <a:t>Klik om stijl te bewerken</a:t>
            </a:r>
          </a:p>
        </p:txBody>
      </p:sp>
      <p:sp>
        <p:nvSpPr>
          <p:cNvPr id="3" name="Subtitel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noProof="1"/>
              <a:t>Klikken om de ondertitelstijl van het model te bewerken</a:t>
            </a:r>
          </a:p>
        </p:txBody>
      </p:sp>
      <p:sp>
        <p:nvSpPr>
          <p:cNvPr id="4" name="Tijdelijke aanduiding voor datum 3"/>
          <p:cNvSpPr>
            <a:spLocks noGrp="1"/>
          </p:cNvSpPr>
          <p:nvPr>
            <p:ph type="dt" sz="half" idx="10"/>
          </p:nvPr>
        </p:nvSpPr>
        <p:spPr>
          <a:xfrm>
            <a:off x="7983232" y="5037663"/>
            <a:ext cx="897467" cy="279400"/>
          </a:xfrm>
        </p:spPr>
        <p:txBody>
          <a:bodyPr rtlCol="0"/>
          <a:lstStyle/>
          <a:p>
            <a:pPr rtl="0"/>
            <a:fld id="{8DF4AFDC-C940-4062-AA8F-AB1A11F6003E}" type="datetime1">
              <a:rPr lang="nl-NL" noProof="1" smtClean="0"/>
              <a:t>19-7-2022</a:t>
            </a:fld>
            <a:endParaRPr lang="nl-NL" noProof="1"/>
          </a:p>
        </p:txBody>
      </p:sp>
      <p:sp>
        <p:nvSpPr>
          <p:cNvPr id="5" name="Tijdelijke aanduiding voor voettekst 4"/>
          <p:cNvSpPr>
            <a:spLocks noGrp="1"/>
          </p:cNvSpPr>
          <p:nvPr>
            <p:ph type="ftr" sz="quarter" idx="11"/>
          </p:nvPr>
        </p:nvSpPr>
        <p:spPr>
          <a:xfrm>
            <a:off x="2692397" y="5037663"/>
            <a:ext cx="5214635" cy="279400"/>
          </a:xfrm>
        </p:spPr>
        <p:txBody>
          <a:bodyPr rtlCol="0"/>
          <a:lstStyle/>
          <a:p>
            <a:pPr rtl="0"/>
            <a:endParaRPr lang="nl-NL" noProof="1"/>
          </a:p>
        </p:txBody>
      </p:sp>
      <p:sp>
        <p:nvSpPr>
          <p:cNvPr id="6" name="Tijdelijke aanduiding voor dianummer 5"/>
          <p:cNvSpPr>
            <a:spLocks noGrp="1"/>
          </p:cNvSpPr>
          <p:nvPr>
            <p:ph type="sldNum" sz="quarter" idx="12"/>
          </p:nvPr>
        </p:nvSpPr>
        <p:spPr>
          <a:xfrm>
            <a:off x="8956900" y="5037663"/>
            <a:ext cx="551167" cy="279400"/>
          </a:xfrm>
        </p:spPr>
        <p:txBody>
          <a:bodyPr rtlCol="0"/>
          <a:lstStyle/>
          <a:p>
            <a:pPr rtl="0"/>
            <a:fld id="{D57F1E4F-1CFF-5643-939E-217C01CDF565}" type="slidenum">
              <a:rPr lang="nl-NL" noProof="1" dirty="0" smtClean="0"/>
              <a:pPr rtl="0"/>
              <a:t>‹nr.›</a:t>
            </a:fld>
            <a:endParaRPr lang="nl-NL" noProof="1"/>
          </a:p>
        </p:txBody>
      </p:sp>
      <p:cxnSp>
        <p:nvCxnSpPr>
          <p:cNvPr id="15" name="Rechte verbindingslijn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295401" y="4815415"/>
            <a:ext cx="9609666" cy="566738"/>
          </a:xfrm>
        </p:spPr>
        <p:txBody>
          <a:bodyPr rtlCol="0" anchor="b">
            <a:normAutofit/>
          </a:bodyPr>
          <a:lstStyle>
            <a:lvl1pPr algn="ctr">
              <a:defRPr sz="2400" b="0"/>
            </a:lvl1pPr>
          </a:lstStyle>
          <a:p>
            <a:pPr rtl="0"/>
            <a:r>
              <a:rPr lang="nl-NL" noProof="1"/>
              <a:t>Klik om stijl te bewerken</a:t>
            </a:r>
          </a:p>
        </p:txBody>
      </p:sp>
      <p:sp>
        <p:nvSpPr>
          <p:cNvPr id="3" name="Tijdelijke aanduiding voor afbeelding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1"/>
              <a:t>Klik op het pictogram als u een afbeelding wilt toevoegen</a:t>
            </a:r>
          </a:p>
        </p:txBody>
      </p:sp>
      <p:sp>
        <p:nvSpPr>
          <p:cNvPr id="4" name="Tijdelijke aanduiding voor tekst 3"/>
          <p:cNvSpPr>
            <a:spLocks noGrp="1"/>
          </p:cNvSpPr>
          <p:nvPr>
            <p:ph type="body" sz="half" idx="2"/>
          </p:nvPr>
        </p:nvSpPr>
        <p:spPr>
          <a:xfrm>
            <a:off x="1295401" y="5382153"/>
            <a:ext cx="9609666" cy="493712"/>
          </a:xfrm>
        </p:spPr>
        <p:txBody>
          <a:bodyPr rtlCol="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1"/>
              <a:t>Klikken om de tekststijl van het model te bewerken</a:t>
            </a:r>
          </a:p>
        </p:txBody>
      </p:sp>
      <p:sp>
        <p:nvSpPr>
          <p:cNvPr id="5" name="Tijdelijke aanduiding voor datum 4"/>
          <p:cNvSpPr>
            <a:spLocks noGrp="1"/>
          </p:cNvSpPr>
          <p:nvPr>
            <p:ph type="dt" sz="half" idx="10"/>
          </p:nvPr>
        </p:nvSpPr>
        <p:spPr/>
        <p:txBody>
          <a:bodyPr rtlCol="0"/>
          <a:lstStyle/>
          <a:p>
            <a:pPr rtl="0"/>
            <a:fld id="{E18131F6-A659-4D7C-8CDF-EBCCC74168C3}" type="datetime1">
              <a:rPr lang="nl-NL" noProof="1" smtClean="0"/>
              <a:t>19-7-2022</a:t>
            </a:fld>
            <a:endParaRPr lang="nl-NL" noProof="1"/>
          </a:p>
        </p:txBody>
      </p:sp>
      <p:sp>
        <p:nvSpPr>
          <p:cNvPr id="6" name="Tijdelijke aanduiding voor voettekst 5"/>
          <p:cNvSpPr>
            <a:spLocks noGrp="1"/>
          </p:cNvSpPr>
          <p:nvPr>
            <p:ph type="ftr" sz="quarter" idx="11"/>
          </p:nvPr>
        </p:nvSpPr>
        <p:spPr/>
        <p:txBody>
          <a:bodyPr rtlCol="0"/>
          <a:lstStyle/>
          <a:p>
            <a:pPr rtl="0"/>
            <a:endParaRPr lang="nl-NL" noProof="1"/>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03868" y="982132"/>
            <a:ext cx="9592732" cy="2954868"/>
          </a:xfrm>
        </p:spPr>
        <p:txBody>
          <a:bodyPr rtlCol="0" anchor="ctr">
            <a:normAutofit/>
          </a:bodyPr>
          <a:lstStyle>
            <a:lvl1pPr algn="ctr">
              <a:defRPr sz="3200" b="0" cap="none"/>
            </a:lvl1pPr>
          </a:lstStyle>
          <a:p>
            <a:pPr rtl="0"/>
            <a:r>
              <a:rPr lang="nl-NL" noProof="1"/>
              <a:t>Klik om stijl te bewerken</a:t>
            </a:r>
          </a:p>
        </p:txBody>
      </p:sp>
      <p:sp>
        <p:nvSpPr>
          <p:cNvPr id="3" name="Tijdelijke aanduiding voor tekst 2"/>
          <p:cNvSpPr>
            <a:spLocks noGrp="1"/>
          </p:cNvSpPr>
          <p:nvPr>
            <p:ph type="body" idx="1"/>
          </p:nvPr>
        </p:nvSpPr>
        <p:spPr>
          <a:xfrm>
            <a:off x="1303868" y="4343399"/>
            <a:ext cx="9592732"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1"/>
              <a:t>Klikken om de tekststijl van het model te bewerken</a:t>
            </a:r>
          </a:p>
        </p:txBody>
      </p:sp>
      <p:sp>
        <p:nvSpPr>
          <p:cNvPr id="4" name="Tijdelijke aanduiding voor datum 3"/>
          <p:cNvSpPr>
            <a:spLocks noGrp="1"/>
          </p:cNvSpPr>
          <p:nvPr>
            <p:ph type="dt" sz="half" idx="10"/>
          </p:nvPr>
        </p:nvSpPr>
        <p:spPr/>
        <p:txBody>
          <a:bodyPr rtlCol="0"/>
          <a:lstStyle/>
          <a:p>
            <a:pPr rtl="0"/>
            <a:fld id="{786E5313-869A-45B4-87F6-78591F608A9E}" type="datetime1">
              <a:rPr lang="nl-NL" noProof="1" smtClean="0"/>
              <a:t>19-7-2022</a:t>
            </a:fld>
            <a:endParaRPr lang="nl-NL" noProof="1"/>
          </a:p>
        </p:txBody>
      </p:sp>
      <p:sp>
        <p:nvSpPr>
          <p:cNvPr id="5" name="Tijdelijke aanduiding voor voettekst 4"/>
          <p:cNvSpPr>
            <a:spLocks noGrp="1"/>
          </p:cNvSpPr>
          <p:nvPr>
            <p:ph type="ftr" sz="quarter" idx="11"/>
          </p:nvPr>
        </p:nvSpPr>
        <p:spPr/>
        <p:txBody>
          <a:bodyPr rtlCol="0"/>
          <a:lstStyle/>
          <a:p>
            <a:pPr rtl="0"/>
            <a:endParaRPr lang="nl-NL" noProof="1"/>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cxnSp>
        <p:nvCxnSpPr>
          <p:cNvPr id="15" name="Rechte verbindingslijn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446213" y="982132"/>
            <a:ext cx="9296398" cy="2370668"/>
          </a:xfrm>
        </p:spPr>
        <p:txBody>
          <a:bodyPr rtlCol="0" anchor="ctr">
            <a:normAutofit/>
          </a:bodyPr>
          <a:lstStyle>
            <a:lvl1pPr algn="ctr">
              <a:defRPr sz="3200" b="0" cap="none">
                <a:solidFill>
                  <a:schemeClr val="tx1"/>
                </a:solidFill>
              </a:defRPr>
            </a:lvl1pPr>
          </a:lstStyle>
          <a:p>
            <a:pPr rtl="0"/>
            <a:r>
              <a:rPr lang="nl-NL" noProof="1"/>
              <a:t>Klik om stijl te bewerken</a:t>
            </a:r>
          </a:p>
        </p:txBody>
      </p:sp>
      <p:sp>
        <p:nvSpPr>
          <p:cNvPr id="10" name="Tijdelijke aanduiding voor tekst 9"/>
          <p:cNvSpPr>
            <a:spLocks noGrp="1"/>
          </p:cNvSpPr>
          <p:nvPr>
            <p:ph type="body" sz="quarter" idx="13"/>
          </p:nvPr>
        </p:nvSpPr>
        <p:spPr>
          <a:xfrm>
            <a:off x="1674812" y="3352800"/>
            <a:ext cx="8839202" cy="584200"/>
          </a:xfrm>
        </p:spPr>
        <p:txBody>
          <a:bodyPr rtlCol="0"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nl-NL" noProof="1"/>
              <a:t>Klikken om de tekststijl van het model te bewerken</a:t>
            </a:r>
          </a:p>
        </p:txBody>
      </p:sp>
      <p:sp>
        <p:nvSpPr>
          <p:cNvPr id="3" name="Tijdelijke aanduiding voor tekst 2"/>
          <p:cNvSpPr>
            <a:spLocks noGrp="1"/>
          </p:cNvSpPr>
          <p:nvPr>
            <p:ph type="body" idx="1"/>
          </p:nvPr>
        </p:nvSpPr>
        <p:spPr>
          <a:xfrm>
            <a:off x="1295401" y="4343399"/>
            <a:ext cx="9609666"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1"/>
              <a:t>Klikken om de tekststijl van het model te bewerken</a:t>
            </a:r>
          </a:p>
        </p:txBody>
      </p:sp>
      <p:sp>
        <p:nvSpPr>
          <p:cNvPr id="4" name="Tijdelijke aanduiding voor datum 3"/>
          <p:cNvSpPr>
            <a:spLocks noGrp="1"/>
          </p:cNvSpPr>
          <p:nvPr>
            <p:ph type="dt" sz="half" idx="10"/>
          </p:nvPr>
        </p:nvSpPr>
        <p:spPr/>
        <p:txBody>
          <a:bodyPr rtlCol="0"/>
          <a:lstStyle/>
          <a:p>
            <a:pPr rtl="0"/>
            <a:fld id="{F129DB6E-5A2E-427E-AD30-064B00A4BA00}" type="datetime1">
              <a:rPr lang="nl-NL" noProof="1" smtClean="0"/>
              <a:t>19-7-2022</a:t>
            </a:fld>
            <a:endParaRPr lang="nl-NL" noProof="1"/>
          </a:p>
        </p:txBody>
      </p:sp>
      <p:sp>
        <p:nvSpPr>
          <p:cNvPr id="5" name="Tijdelijke aanduiding voor voettekst 4"/>
          <p:cNvSpPr>
            <a:spLocks noGrp="1"/>
          </p:cNvSpPr>
          <p:nvPr>
            <p:ph type="ftr" sz="quarter" idx="11"/>
          </p:nvPr>
        </p:nvSpPr>
        <p:spPr/>
        <p:txBody>
          <a:bodyPr rtlCol="0"/>
          <a:lstStyle/>
          <a:p>
            <a:pPr rtl="0"/>
            <a:endParaRPr lang="nl-NL" noProof="1"/>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sp>
        <p:nvSpPr>
          <p:cNvPr id="14" name="Tekstvak 13"/>
          <p:cNvSpPr txBox="1"/>
          <p:nvPr/>
        </p:nvSpPr>
        <p:spPr>
          <a:xfrm>
            <a:off x="862013" y="879961"/>
            <a:ext cx="609600" cy="584776"/>
          </a:xfrm>
          <a:prstGeom prst="rect">
            <a:avLst/>
          </a:prstGeom>
        </p:spPr>
        <p:txBody>
          <a:bodyPr vert="horz" lIns="91440" tIns="45720" rIns="91440" bIns="45720" rtlCol="0" anchor="ctr">
            <a:noAutofit/>
          </a:bodyPr>
          <a:lstStyle/>
          <a:p>
            <a:pPr lvl="0" rtl="0"/>
            <a:r>
              <a:rPr lang="nl-NL" sz="8000" noProof="1">
                <a:solidFill>
                  <a:schemeClr val="tx1"/>
                </a:solidFill>
                <a:effectLst/>
              </a:rPr>
              <a:t>‘</a:t>
            </a:r>
          </a:p>
        </p:txBody>
      </p:sp>
      <p:sp>
        <p:nvSpPr>
          <p:cNvPr id="15" name="Tekstvak 14"/>
          <p:cNvSpPr txBox="1"/>
          <p:nvPr/>
        </p:nvSpPr>
        <p:spPr>
          <a:xfrm>
            <a:off x="10600267" y="2827870"/>
            <a:ext cx="609600" cy="584776"/>
          </a:xfrm>
          <a:prstGeom prst="rect">
            <a:avLst/>
          </a:prstGeom>
        </p:spPr>
        <p:txBody>
          <a:bodyPr vert="horz" lIns="91440" tIns="45720" rIns="91440" bIns="45720" rtlCol="0" anchor="ctr">
            <a:noAutofit/>
          </a:bodyPr>
          <a:lstStyle/>
          <a:p>
            <a:pPr lvl="0" algn="r" rtl="0"/>
            <a:r>
              <a:rPr lang="nl-NL" sz="8000" noProof="1">
                <a:solidFill>
                  <a:schemeClr val="tx1"/>
                </a:solidFill>
                <a:effectLst/>
              </a:rPr>
              <a:t>’</a:t>
            </a:r>
          </a:p>
        </p:txBody>
      </p:sp>
      <p:cxnSp>
        <p:nvCxnSpPr>
          <p:cNvPr id="19" name="Rechte verbindingslijn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el 1"/>
          <p:cNvSpPr>
            <a:spLocks noGrp="1"/>
          </p:cNvSpPr>
          <p:nvPr>
            <p:ph type="title"/>
          </p:nvPr>
        </p:nvSpPr>
        <p:spPr>
          <a:xfrm>
            <a:off x="1295402" y="3308581"/>
            <a:ext cx="9609668" cy="1468800"/>
          </a:xfrm>
        </p:spPr>
        <p:txBody>
          <a:bodyPr rtlCol="0" anchor="b">
            <a:normAutofit/>
          </a:bodyPr>
          <a:lstStyle>
            <a:lvl1pPr algn="l">
              <a:defRPr sz="3200" b="0" cap="none"/>
            </a:lvl1pPr>
          </a:lstStyle>
          <a:p>
            <a:pPr rtl="0"/>
            <a:r>
              <a:rPr lang="nl-NL" noProof="1"/>
              <a:t>Klik om stijl te bewerken</a:t>
            </a:r>
          </a:p>
        </p:txBody>
      </p:sp>
      <p:sp>
        <p:nvSpPr>
          <p:cNvPr id="3" name="Tijdelijke aanduiding voor tekst 2"/>
          <p:cNvSpPr>
            <a:spLocks noGrp="1"/>
          </p:cNvSpPr>
          <p:nvPr>
            <p:ph type="body" idx="1"/>
          </p:nvPr>
        </p:nvSpPr>
        <p:spPr>
          <a:xfrm>
            <a:off x="1295401" y="4777381"/>
            <a:ext cx="9609668"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1"/>
              <a:t>Klikken om de tekststijl van het model te bewerken</a:t>
            </a:r>
          </a:p>
        </p:txBody>
      </p:sp>
      <p:sp>
        <p:nvSpPr>
          <p:cNvPr id="4" name="Tijdelijke aanduiding voor datum 3"/>
          <p:cNvSpPr>
            <a:spLocks noGrp="1"/>
          </p:cNvSpPr>
          <p:nvPr>
            <p:ph type="dt" sz="half" idx="10"/>
          </p:nvPr>
        </p:nvSpPr>
        <p:spPr/>
        <p:txBody>
          <a:bodyPr rtlCol="0"/>
          <a:lstStyle/>
          <a:p>
            <a:pPr rtl="0"/>
            <a:fld id="{2FC0B6DD-3684-49AF-BB7E-DC9C4B1575A0}" type="datetime1">
              <a:rPr lang="nl-NL" noProof="1" smtClean="0"/>
              <a:t>19-7-2022</a:t>
            </a:fld>
            <a:endParaRPr lang="nl-NL" noProof="1"/>
          </a:p>
        </p:txBody>
      </p:sp>
      <p:sp>
        <p:nvSpPr>
          <p:cNvPr id="5" name="Tijdelijke aanduiding voor voettekst 4"/>
          <p:cNvSpPr>
            <a:spLocks noGrp="1"/>
          </p:cNvSpPr>
          <p:nvPr>
            <p:ph type="ftr" sz="quarter" idx="11"/>
          </p:nvPr>
        </p:nvSpPr>
        <p:spPr/>
        <p:txBody>
          <a:bodyPr rtlCol="0"/>
          <a:lstStyle/>
          <a:p>
            <a:pPr rtl="0"/>
            <a:endParaRPr lang="nl-NL" noProof="1"/>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amkaartje met citaat">
    <p:spTree>
      <p:nvGrpSpPr>
        <p:cNvPr id="1" name=""/>
        <p:cNvGrpSpPr/>
        <p:nvPr/>
      </p:nvGrpSpPr>
      <p:grpSpPr>
        <a:xfrm>
          <a:off x="0" y="0"/>
          <a:ext cx="0" cy="0"/>
          <a:chOff x="0" y="0"/>
          <a:chExt cx="0" cy="0"/>
        </a:xfrm>
      </p:grpSpPr>
      <p:sp>
        <p:nvSpPr>
          <p:cNvPr id="2" name="Titel 1"/>
          <p:cNvSpPr>
            <a:spLocks noGrp="1"/>
          </p:cNvSpPr>
          <p:nvPr>
            <p:ph type="title"/>
          </p:nvPr>
        </p:nvSpPr>
        <p:spPr>
          <a:xfrm>
            <a:off x="1446213" y="982132"/>
            <a:ext cx="9296398" cy="2243668"/>
          </a:xfrm>
        </p:spPr>
        <p:txBody>
          <a:bodyPr rtlCol="0" anchor="ctr">
            <a:normAutofit/>
          </a:bodyPr>
          <a:lstStyle>
            <a:lvl1pPr algn="ctr">
              <a:defRPr sz="3200" b="0" cap="none">
                <a:solidFill>
                  <a:schemeClr val="tx1"/>
                </a:solidFill>
              </a:defRPr>
            </a:lvl1pPr>
          </a:lstStyle>
          <a:p>
            <a:pPr rtl="0"/>
            <a:r>
              <a:rPr lang="nl-NL" noProof="1"/>
              <a:t>Klik om stijl te bewerken</a:t>
            </a:r>
          </a:p>
        </p:txBody>
      </p:sp>
      <p:sp>
        <p:nvSpPr>
          <p:cNvPr id="14" name="Tijdelijke aanduiding voor tekst 2"/>
          <p:cNvSpPr>
            <a:spLocks noGrp="1"/>
          </p:cNvSpPr>
          <p:nvPr>
            <p:ph type="body" idx="13"/>
          </p:nvPr>
        </p:nvSpPr>
        <p:spPr>
          <a:xfrm>
            <a:off x="1295401" y="3639312"/>
            <a:ext cx="9609668" cy="886968"/>
          </a:xfrm>
        </p:spPr>
        <p:txBody>
          <a:bodyPr rtlCol="0"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1"/>
              <a:t>Klikken om de tekststijl van het model te bewerken</a:t>
            </a:r>
          </a:p>
        </p:txBody>
      </p:sp>
      <p:sp>
        <p:nvSpPr>
          <p:cNvPr id="3" name="Tijdelijke aanduiding voor tekst 2"/>
          <p:cNvSpPr>
            <a:spLocks noGrp="1"/>
          </p:cNvSpPr>
          <p:nvPr>
            <p:ph type="body" idx="1"/>
          </p:nvPr>
        </p:nvSpPr>
        <p:spPr>
          <a:xfrm>
            <a:off x="1295401" y="4529667"/>
            <a:ext cx="9609668" cy="13462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1"/>
              <a:t>Klikken om de tekststijl van het model te bewerken</a:t>
            </a:r>
          </a:p>
        </p:txBody>
      </p:sp>
      <p:sp>
        <p:nvSpPr>
          <p:cNvPr id="4" name="Tijdelijke aanduiding voor datum 3"/>
          <p:cNvSpPr>
            <a:spLocks noGrp="1"/>
          </p:cNvSpPr>
          <p:nvPr>
            <p:ph type="dt" sz="half" idx="10"/>
          </p:nvPr>
        </p:nvSpPr>
        <p:spPr/>
        <p:txBody>
          <a:bodyPr rtlCol="0"/>
          <a:lstStyle/>
          <a:p>
            <a:pPr rtl="0"/>
            <a:fld id="{62D4991C-63B5-4BE6-A75B-C7A1EBCFFDC3}" type="datetime1">
              <a:rPr lang="nl-NL" noProof="1" smtClean="0"/>
              <a:t>19-7-2022</a:t>
            </a:fld>
            <a:endParaRPr lang="nl-NL" noProof="1"/>
          </a:p>
        </p:txBody>
      </p:sp>
      <p:sp>
        <p:nvSpPr>
          <p:cNvPr id="5" name="Tijdelijke aanduiding voor voettekst 4"/>
          <p:cNvSpPr>
            <a:spLocks noGrp="1"/>
          </p:cNvSpPr>
          <p:nvPr>
            <p:ph type="ftr" sz="quarter" idx="11"/>
          </p:nvPr>
        </p:nvSpPr>
        <p:spPr/>
        <p:txBody>
          <a:bodyPr rtlCol="0"/>
          <a:lstStyle/>
          <a:p>
            <a:pPr rtl="0"/>
            <a:endParaRPr lang="nl-NL" noProof="1"/>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sp>
        <p:nvSpPr>
          <p:cNvPr id="12" name="Tekstvak 11"/>
          <p:cNvSpPr txBox="1"/>
          <p:nvPr/>
        </p:nvSpPr>
        <p:spPr>
          <a:xfrm>
            <a:off x="862013" y="879961"/>
            <a:ext cx="609600" cy="584776"/>
          </a:xfrm>
          <a:prstGeom prst="rect">
            <a:avLst/>
          </a:prstGeom>
        </p:spPr>
        <p:txBody>
          <a:bodyPr vert="horz" lIns="91440" tIns="45720" rIns="91440" bIns="45720" rtlCol="0" anchor="ctr">
            <a:noAutofit/>
          </a:bodyPr>
          <a:lstStyle/>
          <a:p>
            <a:pPr lvl="0" rtl="0"/>
            <a:r>
              <a:rPr lang="nl-NL" sz="8000" noProof="1">
                <a:solidFill>
                  <a:schemeClr val="tx1"/>
                </a:solidFill>
                <a:effectLst/>
              </a:rPr>
              <a:t>“</a:t>
            </a:r>
          </a:p>
        </p:txBody>
      </p:sp>
      <p:sp>
        <p:nvSpPr>
          <p:cNvPr id="13" name="Tekstvak 12"/>
          <p:cNvSpPr txBox="1"/>
          <p:nvPr/>
        </p:nvSpPr>
        <p:spPr>
          <a:xfrm>
            <a:off x="10600267" y="2599261"/>
            <a:ext cx="609600" cy="584776"/>
          </a:xfrm>
          <a:prstGeom prst="rect">
            <a:avLst/>
          </a:prstGeom>
        </p:spPr>
        <p:txBody>
          <a:bodyPr vert="horz" lIns="91440" tIns="45720" rIns="91440" bIns="45720" rtlCol="0" anchor="ctr">
            <a:noAutofit/>
          </a:bodyPr>
          <a:lstStyle/>
          <a:p>
            <a:pPr lvl="0" algn="r" rtl="0"/>
            <a:r>
              <a:rPr lang="nl-NL" sz="8000" noProof="1">
                <a:solidFill>
                  <a:schemeClr val="tx1"/>
                </a:solidFill>
                <a:effectLst/>
              </a:rPr>
              <a:t>’</a:t>
            </a:r>
          </a:p>
        </p:txBody>
      </p:sp>
      <p:cxnSp>
        <p:nvCxnSpPr>
          <p:cNvPr id="26" name="Rechte verbindingslijn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el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rtl="0"/>
            <a:r>
              <a:rPr lang="nl-NL" noProof="1"/>
              <a:t>Klik om stijl te bewerken</a:t>
            </a:r>
          </a:p>
        </p:txBody>
      </p:sp>
      <p:sp>
        <p:nvSpPr>
          <p:cNvPr id="11" name="Tijdelijke aanduiding voor tekst 2"/>
          <p:cNvSpPr>
            <a:spLocks noGrp="1"/>
          </p:cNvSpPr>
          <p:nvPr>
            <p:ph type="body" idx="13"/>
          </p:nvPr>
        </p:nvSpPr>
        <p:spPr>
          <a:xfrm>
            <a:off x="1295401" y="3630168"/>
            <a:ext cx="9609668" cy="841248"/>
          </a:xfrm>
        </p:spPr>
        <p:txBody>
          <a:bodyPr rtlCol="0"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1"/>
              <a:t>Klikken om de tekststijl van het model te bewerken</a:t>
            </a:r>
          </a:p>
        </p:txBody>
      </p:sp>
      <p:sp>
        <p:nvSpPr>
          <p:cNvPr id="3" name="Tijdelijke aanduiding voor tekst 2"/>
          <p:cNvSpPr>
            <a:spLocks noGrp="1"/>
          </p:cNvSpPr>
          <p:nvPr>
            <p:ph type="body" idx="1"/>
          </p:nvPr>
        </p:nvSpPr>
        <p:spPr>
          <a:xfrm>
            <a:off x="1295400" y="4470399"/>
            <a:ext cx="9609670" cy="1405467"/>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1"/>
              <a:t>Klikken om de tekststijl van het model te bewerken</a:t>
            </a:r>
          </a:p>
        </p:txBody>
      </p:sp>
      <p:sp>
        <p:nvSpPr>
          <p:cNvPr id="4" name="Tijdelijke aanduiding voor datum 3"/>
          <p:cNvSpPr>
            <a:spLocks noGrp="1"/>
          </p:cNvSpPr>
          <p:nvPr>
            <p:ph type="dt" sz="half" idx="10"/>
          </p:nvPr>
        </p:nvSpPr>
        <p:spPr/>
        <p:txBody>
          <a:bodyPr rtlCol="0"/>
          <a:lstStyle/>
          <a:p>
            <a:pPr rtl="0"/>
            <a:fld id="{C18E3E6C-357D-4C87-8697-F8DCB7BE73A0}" type="datetime1">
              <a:rPr lang="nl-NL" noProof="1" smtClean="0"/>
              <a:t>19-7-2022</a:t>
            </a:fld>
            <a:endParaRPr lang="nl-NL" noProof="1"/>
          </a:p>
        </p:txBody>
      </p:sp>
      <p:sp>
        <p:nvSpPr>
          <p:cNvPr id="5" name="Tijdelijke aanduiding voor voettekst 4"/>
          <p:cNvSpPr>
            <a:spLocks noGrp="1"/>
          </p:cNvSpPr>
          <p:nvPr>
            <p:ph type="ftr" sz="quarter" idx="11"/>
          </p:nvPr>
        </p:nvSpPr>
        <p:spPr/>
        <p:txBody>
          <a:bodyPr rtlCol="0"/>
          <a:lstStyle/>
          <a:p>
            <a:pPr rtl="0"/>
            <a:endParaRPr lang="nl-NL" noProof="1"/>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cxnSp>
        <p:nvCxnSpPr>
          <p:cNvPr id="15" name="Rechte verbindingslijn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ctr">
              <a:defRPr/>
            </a:lvl1pPr>
          </a:lstStyle>
          <a:p>
            <a:pPr rtl="0"/>
            <a:r>
              <a:rPr lang="nl-NL" noProof="1"/>
              <a:t>Klik om stijl te bewerken</a:t>
            </a:r>
          </a:p>
        </p:txBody>
      </p:sp>
      <p:sp>
        <p:nvSpPr>
          <p:cNvPr id="3" name="Tijdelijke aanduiding voor verticale tekst 2"/>
          <p:cNvSpPr>
            <a:spLocks noGrp="1"/>
          </p:cNvSpPr>
          <p:nvPr>
            <p:ph type="body" orient="vert" idx="1"/>
          </p:nvPr>
        </p:nvSpPr>
        <p:spPr/>
        <p:txBody>
          <a:bodyPr vert="eaVert" rtlCol="0" anchor="t"/>
          <a:lstStyle/>
          <a:p>
            <a:pPr lvl="0" rtl="0"/>
            <a:r>
              <a:rPr lang="nl-NL" noProof="1"/>
              <a:t>Klikken om de tekststijl van het model te bewerken</a:t>
            </a:r>
          </a:p>
          <a:p>
            <a:pPr lvl="1" rtl="0"/>
            <a:r>
              <a:rPr lang="nl-NL" noProof="1"/>
              <a:t>Tweede niveau</a:t>
            </a:r>
          </a:p>
          <a:p>
            <a:pPr lvl="2" rtl="0"/>
            <a:r>
              <a:rPr lang="nl-NL" noProof="1"/>
              <a:t>Derde niveau</a:t>
            </a:r>
          </a:p>
          <a:p>
            <a:pPr lvl="3" rtl="0"/>
            <a:r>
              <a:rPr lang="nl-NL" noProof="1"/>
              <a:t>Vierde niveau</a:t>
            </a:r>
          </a:p>
          <a:p>
            <a:pPr lvl="4" rtl="0"/>
            <a:r>
              <a:rPr lang="nl-NL" noProof="1"/>
              <a:t>Vijfde niveau</a:t>
            </a:r>
          </a:p>
        </p:txBody>
      </p:sp>
      <p:sp>
        <p:nvSpPr>
          <p:cNvPr id="4" name="Tijdelijke aanduiding voor datum 3"/>
          <p:cNvSpPr>
            <a:spLocks noGrp="1"/>
          </p:cNvSpPr>
          <p:nvPr>
            <p:ph type="dt" sz="half" idx="10"/>
          </p:nvPr>
        </p:nvSpPr>
        <p:spPr/>
        <p:txBody>
          <a:bodyPr rtlCol="0"/>
          <a:lstStyle/>
          <a:p>
            <a:pPr rtl="0"/>
            <a:fld id="{5EC58138-C042-4088-AE42-908073DA5761}" type="datetime1">
              <a:rPr lang="nl-NL" noProof="1" smtClean="0"/>
              <a:t>19-7-2022</a:t>
            </a:fld>
            <a:endParaRPr lang="nl-NL" noProof="1"/>
          </a:p>
        </p:txBody>
      </p:sp>
      <p:sp>
        <p:nvSpPr>
          <p:cNvPr id="5" name="Tijdelijke aanduiding voor voettekst 4"/>
          <p:cNvSpPr>
            <a:spLocks noGrp="1"/>
          </p:cNvSpPr>
          <p:nvPr>
            <p:ph type="ftr" sz="quarter" idx="11"/>
          </p:nvPr>
        </p:nvSpPr>
        <p:spPr/>
        <p:txBody>
          <a:bodyPr rtlCol="0"/>
          <a:lstStyle/>
          <a:p>
            <a:pPr rtl="0"/>
            <a:endParaRPr lang="nl-NL" noProof="1"/>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cxnSp>
        <p:nvCxnSpPr>
          <p:cNvPr id="14" name="Rechte verbindingslijn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99356" y="982131"/>
            <a:ext cx="1890895" cy="4893735"/>
          </a:xfrm>
        </p:spPr>
        <p:txBody>
          <a:bodyPr vert="eaVert" rtlCol="0"/>
          <a:lstStyle/>
          <a:p>
            <a:pPr rtl="0"/>
            <a:r>
              <a:rPr lang="nl-NL" noProof="1"/>
              <a:t>Klik om stijl te bewerken</a:t>
            </a:r>
          </a:p>
        </p:txBody>
      </p:sp>
      <p:sp>
        <p:nvSpPr>
          <p:cNvPr id="3" name="Tijdelijke aanduiding voor verticale tekst 2"/>
          <p:cNvSpPr>
            <a:spLocks noGrp="1"/>
          </p:cNvSpPr>
          <p:nvPr>
            <p:ph type="body" orient="vert" idx="1"/>
          </p:nvPr>
        </p:nvSpPr>
        <p:spPr>
          <a:xfrm>
            <a:off x="1295398" y="982132"/>
            <a:ext cx="7433025" cy="4893734"/>
          </a:xfrm>
        </p:spPr>
        <p:txBody>
          <a:bodyPr vert="eaVert" rtlCol="0" anchor="t"/>
          <a:lstStyle/>
          <a:p>
            <a:pPr lvl="0" rtl="0"/>
            <a:r>
              <a:rPr lang="nl-NL" noProof="1"/>
              <a:t>Klikken om de tekststijl van het model te bewerken</a:t>
            </a:r>
          </a:p>
          <a:p>
            <a:pPr lvl="1" rtl="0"/>
            <a:r>
              <a:rPr lang="nl-NL" noProof="1"/>
              <a:t>Tweede niveau</a:t>
            </a:r>
          </a:p>
          <a:p>
            <a:pPr lvl="2" rtl="0"/>
            <a:r>
              <a:rPr lang="nl-NL" noProof="1"/>
              <a:t>Derde niveau</a:t>
            </a:r>
          </a:p>
          <a:p>
            <a:pPr lvl="3" rtl="0"/>
            <a:r>
              <a:rPr lang="nl-NL" noProof="1"/>
              <a:t>Vierde niveau</a:t>
            </a:r>
          </a:p>
          <a:p>
            <a:pPr lvl="4" rtl="0"/>
            <a:r>
              <a:rPr lang="nl-NL" noProof="1"/>
              <a:t>Vijfde niveau</a:t>
            </a:r>
          </a:p>
        </p:txBody>
      </p:sp>
      <p:sp>
        <p:nvSpPr>
          <p:cNvPr id="4" name="Tijdelijke aanduiding voor datum 3"/>
          <p:cNvSpPr>
            <a:spLocks noGrp="1"/>
          </p:cNvSpPr>
          <p:nvPr>
            <p:ph type="dt" sz="half" idx="10"/>
          </p:nvPr>
        </p:nvSpPr>
        <p:spPr/>
        <p:txBody>
          <a:bodyPr rtlCol="0"/>
          <a:lstStyle/>
          <a:p>
            <a:pPr rtl="0"/>
            <a:fld id="{40BAD092-8D3C-449D-B91D-CEAB7EFDB4D9}" type="datetime1">
              <a:rPr lang="nl-NL" noProof="1" smtClean="0"/>
              <a:t>19-7-2022</a:t>
            </a:fld>
            <a:endParaRPr lang="nl-NL" noProof="1"/>
          </a:p>
        </p:txBody>
      </p:sp>
      <p:sp>
        <p:nvSpPr>
          <p:cNvPr id="5" name="Tijdelijke aanduiding voor voettekst 4"/>
          <p:cNvSpPr>
            <a:spLocks noGrp="1"/>
          </p:cNvSpPr>
          <p:nvPr>
            <p:ph type="ftr" sz="quarter" idx="11"/>
          </p:nvPr>
        </p:nvSpPr>
        <p:spPr/>
        <p:txBody>
          <a:bodyPr rtlCol="0"/>
          <a:lstStyle/>
          <a:p>
            <a:pPr rtl="0"/>
            <a:endParaRPr lang="nl-NL" noProof="1"/>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cxnSp>
        <p:nvCxnSpPr>
          <p:cNvPr id="14" name="Rechte verbindingslijn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cxnSp>
        <p:nvCxnSpPr>
          <p:cNvPr id="7" name="Rechte verbindingslijn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rtlCol="0"/>
          <a:lstStyle/>
          <a:p>
            <a:pPr rtl="0"/>
            <a:r>
              <a:rPr lang="nl-NL" noProof="1"/>
              <a:t>Klik om stijl te bewerken</a:t>
            </a:r>
          </a:p>
        </p:txBody>
      </p:sp>
      <p:sp>
        <p:nvSpPr>
          <p:cNvPr id="3" name="Tijdelijke aanduiding voor inhoud 2"/>
          <p:cNvSpPr>
            <a:spLocks noGrp="1"/>
          </p:cNvSpPr>
          <p:nvPr>
            <p:ph idx="1"/>
          </p:nvPr>
        </p:nvSpPr>
        <p:spPr/>
        <p:txBody>
          <a:bodyPr rtlCol="0"/>
          <a:lstStyle/>
          <a:p>
            <a:pPr lvl="0" rtl="0"/>
            <a:r>
              <a:rPr lang="nl-NL" noProof="1"/>
              <a:t>Klikken om de tekststijl van het model te bewerken</a:t>
            </a:r>
          </a:p>
          <a:p>
            <a:pPr lvl="1" rtl="0"/>
            <a:r>
              <a:rPr lang="nl-NL" noProof="1"/>
              <a:t>Tweede niveau</a:t>
            </a:r>
          </a:p>
          <a:p>
            <a:pPr lvl="2" rtl="0"/>
            <a:r>
              <a:rPr lang="nl-NL" noProof="1"/>
              <a:t>Derde niveau</a:t>
            </a:r>
          </a:p>
          <a:p>
            <a:pPr lvl="3" rtl="0"/>
            <a:r>
              <a:rPr lang="nl-NL" noProof="1"/>
              <a:t>Vierde niveau</a:t>
            </a:r>
          </a:p>
          <a:p>
            <a:pPr lvl="4" rtl="0"/>
            <a:r>
              <a:rPr lang="nl-NL" noProof="1"/>
              <a:t>Vijfde niveau</a:t>
            </a:r>
          </a:p>
        </p:txBody>
      </p:sp>
      <p:sp>
        <p:nvSpPr>
          <p:cNvPr id="4" name="Tijdelijke aanduiding voor datum 3"/>
          <p:cNvSpPr>
            <a:spLocks noGrp="1"/>
          </p:cNvSpPr>
          <p:nvPr>
            <p:ph type="dt" sz="half" idx="10"/>
          </p:nvPr>
        </p:nvSpPr>
        <p:spPr/>
        <p:txBody>
          <a:bodyPr rtlCol="0"/>
          <a:lstStyle/>
          <a:p>
            <a:pPr rtl="0"/>
            <a:fld id="{6300198B-8158-444D-B4D2-0947C47C78F9}" type="datetime1">
              <a:rPr lang="nl-NL" noProof="1" smtClean="0"/>
              <a:t>19-7-2022</a:t>
            </a:fld>
            <a:endParaRPr lang="nl-NL" noProof="1"/>
          </a:p>
        </p:txBody>
      </p:sp>
      <p:sp>
        <p:nvSpPr>
          <p:cNvPr id="5" name="Tijdelijke aanduiding voor voettekst 4"/>
          <p:cNvSpPr>
            <a:spLocks noGrp="1"/>
          </p:cNvSpPr>
          <p:nvPr>
            <p:ph type="ftr" sz="quarter" idx="11"/>
          </p:nvPr>
        </p:nvSpPr>
        <p:spPr/>
        <p:txBody>
          <a:bodyPr rtlCol="0"/>
          <a:lstStyle/>
          <a:p>
            <a:pPr rtl="0"/>
            <a:endParaRPr lang="nl-NL" noProof="1"/>
          </a:p>
        </p:txBody>
      </p:sp>
      <p:sp>
        <p:nvSpPr>
          <p:cNvPr id="6" name="Tijdelijke aanduiding voor dianummer 5"/>
          <p:cNvSpPr>
            <a:spLocks noGrp="1"/>
          </p:cNvSpPr>
          <p:nvPr>
            <p:ph type="sldNum" sz="quarter" idx="12"/>
          </p:nvPr>
        </p:nvSpPr>
        <p:spPr/>
        <p:txBody>
          <a:bodyPr rtlCol="0"/>
          <a:lstStyle/>
          <a:p>
            <a:pPr rtl="0"/>
            <a:fld id="{5D84065D-F351-4B03-BD91-D8A6B8D4B362}" type="slidenum">
              <a:rPr lang="nl-NL" noProof="1" dirty="0" smtClean="0"/>
              <a:t>‹nr.›</a:t>
            </a:fld>
            <a:endParaRPr lang="nl-NL" noProof="1"/>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nl-NL" noProof="1"/>
              <a:t>Klik om stijl te bewerken</a:t>
            </a:r>
          </a:p>
        </p:txBody>
      </p:sp>
      <p:sp>
        <p:nvSpPr>
          <p:cNvPr id="3" name="Tijdelijke aanduiding voor tekst 2"/>
          <p:cNvSpPr>
            <a:spLocks noGrp="1"/>
          </p:cNvSpPr>
          <p:nvPr>
            <p:ph type="body" idx="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1"/>
              <a:t>Klikken om de tekststijl van het model te bewerken</a:t>
            </a:r>
          </a:p>
        </p:txBody>
      </p:sp>
      <p:sp>
        <p:nvSpPr>
          <p:cNvPr id="4" name="Tijdelijke aanduiding voor datum 3"/>
          <p:cNvSpPr>
            <a:spLocks noGrp="1"/>
          </p:cNvSpPr>
          <p:nvPr>
            <p:ph type="dt" sz="half" idx="10"/>
          </p:nvPr>
        </p:nvSpPr>
        <p:spPr/>
        <p:txBody>
          <a:bodyPr rtlCol="0"/>
          <a:lstStyle/>
          <a:p>
            <a:pPr rtl="0"/>
            <a:fld id="{A37756FC-4E86-45E9-8AC5-714D25F2DA0B}" type="datetime1">
              <a:rPr lang="nl-NL" noProof="1" smtClean="0"/>
              <a:t>19-7-2022</a:t>
            </a:fld>
            <a:endParaRPr lang="nl-NL" noProof="1"/>
          </a:p>
        </p:txBody>
      </p:sp>
      <p:sp>
        <p:nvSpPr>
          <p:cNvPr id="5" name="Tijdelijke aanduiding voor voettekst 4"/>
          <p:cNvSpPr>
            <a:spLocks noGrp="1"/>
          </p:cNvSpPr>
          <p:nvPr>
            <p:ph type="ftr" sz="quarter" idx="11"/>
          </p:nvPr>
        </p:nvSpPr>
        <p:spPr/>
        <p:txBody>
          <a:bodyPr rtlCol="0"/>
          <a:lstStyle/>
          <a:p>
            <a:pPr rtl="0"/>
            <a:endParaRPr lang="nl-NL" noProof="1"/>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cxnSp>
        <p:nvCxnSpPr>
          <p:cNvPr id="16" name="Rechte verbindingslijn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Rechte verbindingslijn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rtlCol="0"/>
          <a:lstStyle/>
          <a:p>
            <a:pPr rtl="0"/>
            <a:r>
              <a:rPr lang="nl-NL" noProof="1"/>
              <a:t>Klik om stijl te bewerken</a:t>
            </a:r>
          </a:p>
        </p:txBody>
      </p:sp>
      <p:sp>
        <p:nvSpPr>
          <p:cNvPr id="3" name="Tijdelijke aanduiding voor inhoud 2"/>
          <p:cNvSpPr>
            <a:spLocks noGrp="1"/>
          </p:cNvSpPr>
          <p:nvPr>
            <p:ph sz="half" idx="1"/>
          </p:nvPr>
        </p:nvSpPr>
        <p:spPr>
          <a:xfrm>
            <a:off x="1298448" y="2560320"/>
            <a:ext cx="4718304" cy="3310128"/>
          </a:xfrm>
        </p:spPr>
        <p:txBody>
          <a:bodyPr rtlCol="0">
            <a:normAutofit/>
          </a:bodyPr>
          <a:lstStyle/>
          <a:p>
            <a:pPr lvl="0" rtl="0"/>
            <a:r>
              <a:rPr lang="nl-NL" noProof="1"/>
              <a:t>Klikken om de tekststijl van het model te bewerken</a:t>
            </a:r>
          </a:p>
          <a:p>
            <a:pPr lvl="1" rtl="0"/>
            <a:r>
              <a:rPr lang="nl-NL" noProof="1"/>
              <a:t>Tweede niveau</a:t>
            </a:r>
          </a:p>
          <a:p>
            <a:pPr lvl="2" rtl="0"/>
            <a:r>
              <a:rPr lang="nl-NL" noProof="1"/>
              <a:t>Derde niveau</a:t>
            </a:r>
          </a:p>
          <a:p>
            <a:pPr lvl="3" rtl="0"/>
            <a:r>
              <a:rPr lang="nl-NL" noProof="1"/>
              <a:t>Vierde niveau</a:t>
            </a:r>
          </a:p>
          <a:p>
            <a:pPr lvl="4" rtl="0"/>
            <a:r>
              <a:rPr lang="nl-NL" noProof="1"/>
              <a:t>Vijfde niveau</a:t>
            </a:r>
          </a:p>
        </p:txBody>
      </p:sp>
      <p:sp>
        <p:nvSpPr>
          <p:cNvPr id="4" name="Tijdelijke aanduiding voor inhoud 3"/>
          <p:cNvSpPr>
            <a:spLocks noGrp="1"/>
          </p:cNvSpPr>
          <p:nvPr>
            <p:ph sz="half" idx="2"/>
          </p:nvPr>
        </p:nvSpPr>
        <p:spPr>
          <a:xfrm>
            <a:off x="6181344" y="2560320"/>
            <a:ext cx="4718304" cy="3310128"/>
          </a:xfrm>
        </p:spPr>
        <p:txBody>
          <a:bodyPr rtlCol="0">
            <a:normAutofit/>
          </a:bodyPr>
          <a:lstStyle/>
          <a:p>
            <a:pPr lvl="0" rtl="0"/>
            <a:r>
              <a:rPr lang="nl-NL" noProof="1"/>
              <a:t>Klikken om de tekststijl van het model te bewerken</a:t>
            </a:r>
          </a:p>
          <a:p>
            <a:pPr lvl="1" rtl="0"/>
            <a:r>
              <a:rPr lang="nl-NL" noProof="1"/>
              <a:t>Tweede niveau</a:t>
            </a:r>
          </a:p>
          <a:p>
            <a:pPr lvl="2" rtl="0"/>
            <a:r>
              <a:rPr lang="nl-NL" noProof="1"/>
              <a:t>Derde niveau</a:t>
            </a:r>
          </a:p>
          <a:p>
            <a:pPr lvl="3" rtl="0"/>
            <a:r>
              <a:rPr lang="nl-NL" noProof="1"/>
              <a:t>Vierde niveau</a:t>
            </a:r>
          </a:p>
          <a:p>
            <a:pPr lvl="4" rtl="0"/>
            <a:r>
              <a:rPr lang="nl-NL" noProof="1"/>
              <a:t>Vijfde niveau</a:t>
            </a:r>
          </a:p>
        </p:txBody>
      </p:sp>
      <p:sp>
        <p:nvSpPr>
          <p:cNvPr id="5" name="Tijdelijke aanduiding voor datum 4"/>
          <p:cNvSpPr>
            <a:spLocks noGrp="1"/>
          </p:cNvSpPr>
          <p:nvPr>
            <p:ph type="dt" sz="half" idx="10"/>
          </p:nvPr>
        </p:nvSpPr>
        <p:spPr/>
        <p:txBody>
          <a:bodyPr rtlCol="0"/>
          <a:lstStyle/>
          <a:p>
            <a:pPr rtl="0"/>
            <a:fld id="{D3C12309-953E-4225-8F60-CB5E2C646B66}" type="datetime1">
              <a:rPr lang="nl-NL" noProof="1" smtClean="0"/>
              <a:t>19-7-2022</a:t>
            </a:fld>
            <a:endParaRPr lang="nl-NL" noProof="1"/>
          </a:p>
        </p:txBody>
      </p:sp>
      <p:sp>
        <p:nvSpPr>
          <p:cNvPr id="6" name="Tijdelijke aanduiding voor voettekst 5"/>
          <p:cNvSpPr>
            <a:spLocks noGrp="1"/>
          </p:cNvSpPr>
          <p:nvPr>
            <p:ph type="ftr" sz="quarter" idx="11"/>
          </p:nvPr>
        </p:nvSpPr>
        <p:spPr/>
        <p:txBody>
          <a:bodyPr rtlCol="0"/>
          <a:lstStyle/>
          <a:p>
            <a:pPr rtl="0"/>
            <a:endParaRPr lang="nl-NL" noProof="1"/>
          </a:p>
        </p:txBody>
      </p:sp>
      <p:sp>
        <p:nvSpPr>
          <p:cNvPr id="7" name="Tijdelijke aanduiding voor dianummer 6"/>
          <p:cNvSpPr>
            <a:spLocks noGrp="1"/>
          </p:cNvSpPr>
          <p:nvPr>
            <p:ph type="sldNum" sz="quarter" idx="12"/>
          </p:nvPr>
        </p:nvSpPr>
        <p:spPr/>
        <p:txBody>
          <a:bodyPr rtlCol="0"/>
          <a:lstStyle/>
          <a:p>
            <a:pPr rtl="0"/>
            <a:fld id="{5D84065D-F351-4B03-BD91-D8A6B8D4B362}" type="slidenum">
              <a:rPr lang="nl-NL" noProof="1" dirty="0" smtClean="0"/>
              <a:t>‹nr.›</a:t>
            </a:fld>
            <a:endParaRPr lang="nl-NL" noProof="1"/>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defRPr/>
            </a:lvl1pPr>
          </a:lstStyle>
          <a:p>
            <a:pPr rtl="0"/>
            <a:r>
              <a:rPr lang="nl-NL" noProof="1"/>
              <a:t>Klik om stijl te bewerken</a:t>
            </a:r>
          </a:p>
        </p:txBody>
      </p:sp>
      <p:sp>
        <p:nvSpPr>
          <p:cNvPr id="3" name="Tijdelijke aanduiding voor tekst 2"/>
          <p:cNvSpPr>
            <a:spLocks noGrp="1"/>
          </p:cNvSpPr>
          <p:nvPr>
            <p:ph type="body" idx="1"/>
          </p:nvPr>
        </p:nvSpPr>
        <p:spPr>
          <a:xfrm>
            <a:off x="1295400"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1"/>
              <a:t>Klikken om de tekststijl van het model te bewerken</a:t>
            </a:r>
          </a:p>
        </p:txBody>
      </p:sp>
      <p:sp>
        <p:nvSpPr>
          <p:cNvPr id="4" name="Tijdelijke aanduiding voor inhoud 3"/>
          <p:cNvSpPr>
            <a:spLocks noGrp="1"/>
          </p:cNvSpPr>
          <p:nvPr>
            <p:ph sz="half" idx="2"/>
          </p:nvPr>
        </p:nvSpPr>
        <p:spPr>
          <a:xfrm>
            <a:off x="1295400" y="3243262"/>
            <a:ext cx="4718304" cy="2632605"/>
          </a:xfrm>
        </p:spPr>
        <p:txBody>
          <a:bodyPr rtlCol="0" anchor="t">
            <a:normAutofit/>
          </a:bodyPr>
          <a:lstStyle/>
          <a:p>
            <a:pPr lvl="0" rtl="0"/>
            <a:r>
              <a:rPr lang="nl-NL" noProof="1"/>
              <a:t>Klikken om de tekststijl van het model te bewerken</a:t>
            </a:r>
          </a:p>
          <a:p>
            <a:pPr lvl="1" rtl="0"/>
            <a:r>
              <a:rPr lang="nl-NL" noProof="1"/>
              <a:t>Tweede niveau</a:t>
            </a:r>
          </a:p>
          <a:p>
            <a:pPr lvl="2" rtl="0"/>
            <a:r>
              <a:rPr lang="nl-NL" noProof="1"/>
              <a:t>Derde niveau</a:t>
            </a:r>
          </a:p>
          <a:p>
            <a:pPr lvl="3" rtl="0"/>
            <a:r>
              <a:rPr lang="nl-NL" noProof="1"/>
              <a:t>Vierde niveau</a:t>
            </a:r>
          </a:p>
          <a:p>
            <a:pPr lvl="4" rtl="0"/>
            <a:r>
              <a:rPr lang="nl-NL" noProof="1"/>
              <a:t>Vijfde niveau</a:t>
            </a:r>
          </a:p>
        </p:txBody>
      </p:sp>
      <p:sp>
        <p:nvSpPr>
          <p:cNvPr id="5" name="Tijdelijke aanduiding voor tekst 4"/>
          <p:cNvSpPr>
            <a:spLocks noGrp="1"/>
          </p:cNvSpPr>
          <p:nvPr>
            <p:ph type="body" sz="quarter" idx="3"/>
          </p:nvPr>
        </p:nvSpPr>
        <p:spPr>
          <a:xfrm>
            <a:off x="6180671"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1"/>
              <a:t>Klikken om de tekststijl van het model te bewerken</a:t>
            </a:r>
          </a:p>
        </p:txBody>
      </p:sp>
      <p:sp>
        <p:nvSpPr>
          <p:cNvPr id="6" name="Tijdelijke aanduiding voor inhoud 5"/>
          <p:cNvSpPr>
            <a:spLocks noGrp="1"/>
          </p:cNvSpPr>
          <p:nvPr>
            <p:ph sz="quarter" idx="4"/>
          </p:nvPr>
        </p:nvSpPr>
        <p:spPr>
          <a:xfrm>
            <a:off x="6180671" y="3243262"/>
            <a:ext cx="4718304" cy="2632605"/>
          </a:xfrm>
        </p:spPr>
        <p:txBody>
          <a:bodyPr rtlCol="0" anchor="t">
            <a:normAutofit/>
          </a:bodyPr>
          <a:lstStyle/>
          <a:p>
            <a:pPr lvl="0" rtl="0"/>
            <a:r>
              <a:rPr lang="nl-NL" noProof="1"/>
              <a:t>Klikken om de tekststijl van het model te bewerken</a:t>
            </a:r>
          </a:p>
          <a:p>
            <a:pPr lvl="1" rtl="0"/>
            <a:r>
              <a:rPr lang="nl-NL" noProof="1"/>
              <a:t>Tweede niveau</a:t>
            </a:r>
          </a:p>
          <a:p>
            <a:pPr lvl="2" rtl="0"/>
            <a:r>
              <a:rPr lang="nl-NL" noProof="1"/>
              <a:t>Derde niveau</a:t>
            </a:r>
          </a:p>
          <a:p>
            <a:pPr lvl="3" rtl="0"/>
            <a:r>
              <a:rPr lang="nl-NL" noProof="1"/>
              <a:t>Vierde niveau</a:t>
            </a:r>
          </a:p>
          <a:p>
            <a:pPr lvl="4" rtl="0"/>
            <a:r>
              <a:rPr lang="nl-NL" noProof="1"/>
              <a:t>Vijfde niveau</a:t>
            </a:r>
          </a:p>
        </p:txBody>
      </p:sp>
      <p:sp>
        <p:nvSpPr>
          <p:cNvPr id="7" name="Tijdelijke aanduiding voor datum 6"/>
          <p:cNvSpPr>
            <a:spLocks noGrp="1"/>
          </p:cNvSpPr>
          <p:nvPr>
            <p:ph type="dt" sz="half" idx="10"/>
          </p:nvPr>
        </p:nvSpPr>
        <p:spPr/>
        <p:txBody>
          <a:bodyPr rtlCol="0"/>
          <a:lstStyle/>
          <a:p>
            <a:pPr rtl="0"/>
            <a:fld id="{D987ABE8-C960-462A-BB2E-3CAF0655185A}" type="datetime1">
              <a:rPr lang="nl-NL" noProof="1" smtClean="0"/>
              <a:t>19-7-2022</a:t>
            </a:fld>
            <a:endParaRPr lang="nl-NL" noProof="1"/>
          </a:p>
        </p:txBody>
      </p:sp>
      <p:sp>
        <p:nvSpPr>
          <p:cNvPr id="8" name="Tijdelijke aanduiding voor voettekst 7"/>
          <p:cNvSpPr>
            <a:spLocks noGrp="1"/>
          </p:cNvSpPr>
          <p:nvPr>
            <p:ph type="ftr" sz="quarter" idx="11"/>
          </p:nvPr>
        </p:nvSpPr>
        <p:spPr/>
        <p:txBody>
          <a:bodyPr rtlCol="0"/>
          <a:lstStyle/>
          <a:p>
            <a:pPr rtl="0"/>
            <a:endParaRPr lang="nl-NL" noProof="1"/>
          </a:p>
        </p:txBody>
      </p:sp>
      <p:sp>
        <p:nvSpPr>
          <p:cNvPr id="9" name="Tijdelijke aanduiding voor dianummer 8"/>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cxnSp>
        <p:nvCxnSpPr>
          <p:cNvPr id="18" name="Rechte verbindingslijn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1"/>
              <a:t>Klik om stijl te bewerken</a:t>
            </a:r>
          </a:p>
        </p:txBody>
      </p:sp>
      <p:sp>
        <p:nvSpPr>
          <p:cNvPr id="3" name="Tijdelijke aanduiding voor datum 2"/>
          <p:cNvSpPr>
            <a:spLocks noGrp="1"/>
          </p:cNvSpPr>
          <p:nvPr>
            <p:ph type="dt" sz="half" idx="10"/>
          </p:nvPr>
        </p:nvSpPr>
        <p:spPr/>
        <p:txBody>
          <a:bodyPr rtlCol="0"/>
          <a:lstStyle/>
          <a:p>
            <a:pPr rtl="0"/>
            <a:fld id="{7884804E-7D88-401B-8810-1D8C5812533A}" type="datetime1">
              <a:rPr lang="nl-NL" noProof="1" smtClean="0"/>
              <a:t>19-7-2022</a:t>
            </a:fld>
            <a:endParaRPr lang="nl-NL" noProof="1"/>
          </a:p>
        </p:txBody>
      </p:sp>
      <p:sp>
        <p:nvSpPr>
          <p:cNvPr id="4" name="Tijdelijke aanduiding voor voettekst 3"/>
          <p:cNvSpPr>
            <a:spLocks noGrp="1"/>
          </p:cNvSpPr>
          <p:nvPr>
            <p:ph type="ftr" sz="quarter" idx="11"/>
          </p:nvPr>
        </p:nvSpPr>
        <p:spPr/>
        <p:txBody>
          <a:bodyPr rtlCol="0"/>
          <a:lstStyle/>
          <a:p>
            <a:pPr rtl="0"/>
            <a:endParaRPr lang="nl-NL" noProof="1"/>
          </a:p>
        </p:txBody>
      </p:sp>
      <p:sp>
        <p:nvSpPr>
          <p:cNvPr id="5" name="Tijdelijke aanduiding voor dianummer 4"/>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cxnSp>
        <p:nvCxnSpPr>
          <p:cNvPr id="14" name="Rechte verbindingslijn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4BA49B24-6D78-4F7A-BB5F-58AA25A8636E}" type="datetime1">
              <a:rPr lang="nl-NL" noProof="1" smtClean="0"/>
              <a:t>19-7-2022</a:t>
            </a:fld>
            <a:endParaRPr lang="nl-NL" noProof="1"/>
          </a:p>
        </p:txBody>
      </p:sp>
      <p:sp>
        <p:nvSpPr>
          <p:cNvPr id="3" name="Tijdelijke aanduiding voor voettekst 2"/>
          <p:cNvSpPr>
            <a:spLocks noGrp="1"/>
          </p:cNvSpPr>
          <p:nvPr>
            <p:ph type="ftr" sz="quarter" idx="11"/>
          </p:nvPr>
        </p:nvSpPr>
        <p:spPr/>
        <p:txBody>
          <a:bodyPr rtlCol="0"/>
          <a:lstStyle/>
          <a:p>
            <a:pPr rtl="0"/>
            <a:endParaRPr lang="nl-NL" noProof="1"/>
          </a:p>
        </p:txBody>
      </p:sp>
      <p:sp>
        <p:nvSpPr>
          <p:cNvPr id="4" name="Tijdelijke aanduiding voor dianummer 3"/>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293811" y="1388534"/>
            <a:ext cx="3718455" cy="1371600"/>
          </a:xfrm>
        </p:spPr>
        <p:txBody>
          <a:bodyPr rtlCol="0" anchor="b">
            <a:normAutofit/>
          </a:bodyPr>
          <a:lstStyle>
            <a:lvl1pPr algn="ctr">
              <a:defRPr sz="2400" b="0"/>
            </a:lvl1pPr>
          </a:lstStyle>
          <a:p>
            <a:pPr rtl="0"/>
            <a:r>
              <a:rPr lang="nl-NL" noProof="1"/>
              <a:t>Klik om stijl te bewerken</a:t>
            </a:r>
          </a:p>
        </p:txBody>
      </p:sp>
      <p:sp>
        <p:nvSpPr>
          <p:cNvPr id="3" name="Tijdelijke aanduiding voor inhoud 2"/>
          <p:cNvSpPr>
            <a:spLocks noGrp="1"/>
          </p:cNvSpPr>
          <p:nvPr>
            <p:ph idx="1"/>
          </p:nvPr>
        </p:nvSpPr>
        <p:spPr>
          <a:xfrm>
            <a:off x="5418668" y="982131"/>
            <a:ext cx="5469466" cy="4893735"/>
          </a:xfrm>
        </p:spPr>
        <p:txBody>
          <a:bodyPr rtlCol="0" anchor="ctr">
            <a:normAutofit/>
          </a:bodyPr>
          <a:lstStyle/>
          <a:p>
            <a:pPr lvl="0" rtl="0"/>
            <a:r>
              <a:rPr lang="nl-NL" noProof="1"/>
              <a:t>Klikken om de tekststijl van het model te bewerken</a:t>
            </a:r>
          </a:p>
          <a:p>
            <a:pPr lvl="1" rtl="0"/>
            <a:r>
              <a:rPr lang="nl-NL" noProof="1"/>
              <a:t>Tweede niveau</a:t>
            </a:r>
          </a:p>
          <a:p>
            <a:pPr lvl="2" rtl="0"/>
            <a:r>
              <a:rPr lang="nl-NL" noProof="1"/>
              <a:t>Derde niveau</a:t>
            </a:r>
          </a:p>
          <a:p>
            <a:pPr lvl="3" rtl="0"/>
            <a:r>
              <a:rPr lang="nl-NL" noProof="1"/>
              <a:t>Vierde niveau</a:t>
            </a:r>
          </a:p>
          <a:p>
            <a:pPr lvl="4" rtl="0"/>
            <a:r>
              <a:rPr lang="nl-NL" noProof="1"/>
              <a:t>Vijfde niveau</a:t>
            </a:r>
          </a:p>
        </p:txBody>
      </p:sp>
      <p:sp>
        <p:nvSpPr>
          <p:cNvPr id="4" name="Tijdelijke aanduiding voor tekst 3"/>
          <p:cNvSpPr>
            <a:spLocks noGrp="1"/>
          </p:cNvSpPr>
          <p:nvPr>
            <p:ph type="body" sz="half" idx="2"/>
          </p:nvPr>
        </p:nvSpPr>
        <p:spPr>
          <a:xfrm>
            <a:off x="1293811" y="3031065"/>
            <a:ext cx="3718455" cy="2438404"/>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1"/>
              <a:t>Klikken om de tekststijl van het model te bewerken</a:t>
            </a:r>
          </a:p>
        </p:txBody>
      </p:sp>
      <p:sp>
        <p:nvSpPr>
          <p:cNvPr id="5" name="Tijdelijke aanduiding voor datum 4"/>
          <p:cNvSpPr>
            <a:spLocks noGrp="1"/>
          </p:cNvSpPr>
          <p:nvPr>
            <p:ph type="dt" sz="half" idx="10"/>
          </p:nvPr>
        </p:nvSpPr>
        <p:spPr/>
        <p:txBody>
          <a:bodyPr rtlCol="0"/>
          <a:lstStyle/>
          <a:p>
            <a:pPr rtl="0"/>
            <a:fld id="{56004AFD-32BF-4F2E-9EEA-9CCB0F6693E8}" type="datetime1">
              <a:rPr lang="nl-NL" noProof="1" smtClean="0"/>
              <a:t>19-7-2022</a:t>
            </a:fld>
            <a:endParaRPr lang="nl-NL" noProof="1"/>
          </a:p>
        </p:txBody>
      </p:sp>
      <p:sp>
        <p:nvSpPr>
          <p:cNvPr id="6" name="Tijdelijke aanduiding voor voettekst 5"/>
          <p:cNvSpPr>
            <a:spLocks noGrp="1"/>
          </p:cNvSpPr>
          <p:nvPr>
            <p:ph type="ftr" sz="quarter" idx="11"/>
          </p:nvPr>
        </p:nvSpPr>
        <p:spPr/>
        <p:txBody>
          <a:bodyPr rtlCol="0"/>
          <a:lstStyle/>
          <a:p>
            <a:pPr rtl="0"/>
            <a:endParaRPr lang="nl-NL" noProof="1"/>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cxnSp>
        <p:nvCxnSpPr>
          <p:cNvPr id="16" name="Rechte verbindingslijn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295399" y="1883832"/>
            <a:ext cx="6241816" cy="1371600"/>
          </a:xfrm>
        </p:spPr>
        <p:txBody>
          <a:bodyPr rtlCol="0" anchor="b">
            <a:normAutofit/>
          </a:bodyPr>
          <a:lstStyle>
            <a:lvl1pPr algn="ctr">
              <a:defRPr sz="2800" b="0"/>
            </a:lvl1pPr>
          </a:lstStyle>
          <a:p>
            <a:pPr rtl="0"/>
            <a:r>
              <a:rPr lang="nl-NL" noProof="1"/>
              <a:t>Klik om stijl te bewerken</a:t>
            </a:r>
          </a:p>
        </p:txBody>
      </p:sp>
      <p:sp>
        <p:nvSpPr>
          <p:cNvPr id="17" name="Tijdelijke aanduiding voor afbeelding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1"/>
              <a:t>Klik op het pictogram als u een afbeelding wilt toevoegen</a:t>
            </a:r>
          </a:p>
        </p:txBody>
      </p:sp>
      <p:sp>
        <p:nvSpPr>
          <p:cNvPr id="4" name="Tijdelijke aanduiding voor tekst 3"/>
          <p:cNvSpPr>
            <a:spLocks noGrp="1"/>
          </p:cNvSpPr>
          <p:nvPr>
            <p:ph type="body" sz="half" idx="2"/>
          </p:nvPr>
        </p:nvSpPr>
        <p:spPr>
          <a:xfrm>
            <a:off x="1295399" y="3255432"/>
            <a:ext cx="6241816" cy="1828800"/>
          </a:xfrm>
        </p:spPr>
        <p:txBody>
          <a:bodyPr rtlCol="0"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1"/>
              <a:t>Klikken om de tekststijl van het model te bewerken</a:t>
            </a:r>
          </a:p>
        </p:txBody>
      </p:sp>
      <p:sp>
        <p:nvSpPr>
          <p:cNvPr id="5" name="Tijdelijke aanduiding voor datum 4"/>
          <p:cNvSpPr>
            <a:spLocks noGrp="1"/>
          </p:cNvSpPr>
          <p:nvPr>
            <p:ph type="dt" sz="half" idx="10"/>
          </p:nvPr>
        </p:nvSpPr>
        <p:spPr/>
        <p:txBody>
          <a:bodyPr rtlCol="0"/>
          <a:lstStyle/>
          <a:p>
            <a:pPr rtl="0"/>
            <a:fld id="{DFC30B43-72C3-44F0-9F10-889397F2716C}" type="datetime1">
              <a:rPr lang="nl-NL" noProof="1" smtClean="0"/>
              <a:t>19-7-2022</a:t>
            </a:fld>
            <a:endParaRPr lang="nl-NL" noProof="1"/>
          </a:p>
        </p:txBody>
      </p:sp>
      <p:sp>
        <p:nvSpPr>
          <p:cNvPr id="6" name="Tijdelijke aanduiding voor voettekst 5"/>
          <p:cNvSpPr>
            <a:spLocks noGrp="1"/>
          </p:cNvSpPr>
          <p:nvPr>
            <p:ph type="ftr" sz="quarter" idx="11"/>
          </p:nvPr>
        </p:nvSpPr>
        <p:spPr/>
        <p:txBody>
          <a:bodyPr rtlCol="0"/>
          <a:lstStyle/>
          <a:p>
            <a:pPr rtl="0"/>
            <a:endParaRPr lang="nl-NL" noProof="1"/>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1" dirty="0" smtClean="0"/>
              <a:pPr rtl="0"/>
              <a:t>‹nr.›</a:t>
            </a:fld>
            <a:endParaRPr lang="nl-NL" noProof="1"/>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Afbeelding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jdelijke aanduiding voor titel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pPr rtl="0"/>
            <a:r>
              <a:rPr lang="nl-NL" noProof="1"/>
              <a:t>Klik om de titelstijl van het model te bewerken</a:t>
            </a:r>
          </a:p>
        </p:txBody>
      </p:sp>
      <p:sp>
        <p:nvSpPr>
          <p:cNvPr id="3" name="Tijdelijke aanduiding voor tekst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rtl="0"/>
            <a:r>
              <a:rPr lang="nl-NL" noProof="1"/>
              <a:t>Klik om de tekststijlen van het model te bewerken</a:t>
            </a:r>
          </a:p>
          <a:p>
            <a:pPr lvl="1" rtl="0"/>
            <a:r>
              <a:rPr lang="nl-NL" noProof="1"/>
              <a:t>Tweede niveau</a:t>
            </a:r>
          </a:p>
          <a:p>
            <a:pPr lvl="2" rtl="0"/>
            <a:r>
              <a:rPr lang="nl-NL" noProof="1"/>
              <a:t>Derde niveau</a:t>
            </a:r>
          </a:p>
          <a:p>
            <a:pPr lvl="3" rtl="0"/>
            <a:r>
              <a:rPr lang="nl-NL" noProof="1"/>
              <a:t>Vierde niveau</a:t>
            </a:r>
          </a:p>
          <a:p>
            <a:pPr lvl="4" rtl="0"/>
            <a:r>
              <a:rPr lang="nl-NL" noProof="1"/>
              <a:t>Vijfde niveau</a:t>
            </a:r>
          </a:p>
        </p:txBody>
      </p:sp>
      <p:sp>
        <p:nvSpPr>
          <p:cNvPr id="4" name="Tijdelijke aanduiding voor datum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CE7B57B8-2C4D-4754-A1EE-2F91F41B18A2}" type="datetime1">
              <a:rPr lang="nl-NL" noProof="1" dirty="0" smtClean="0"/>
              <a:t>19-7-2022</a:t>
            </a:fld>
            <a:endParaRPr lang="nl-NL" noProof="1"/>
          </a:p>
        </p:txBody>
      </p:sp>
      <p:sp>
        <p:nvSpPr>
          <p:cNvPr id="5" name="Tijdelijke aanduiding voor voettekst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nl-NL" noProof="1"/>
          </a:p>
        </p:txBody>
      </p:sp>
      <p:sp>
        <p:nvSpPr>
          <p:cNvPr id="6" name="Tijdelijke aanduiding voor dianumm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57F1E4F-1CFF-5643-939E-217C01CDF565}" type="slidenum">
              <a:rPr lang="nl-NL" noProof="1" dirty="0" smtClean="0"/>
              <a:pPr rtl="0"/>
              <a:t>‹nr.›</a:t>
            </a:fld>
            <a:endParaRPr lang="nl-NL" noProof="1"/>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7/06/relationships/model3d" Target="../media/model3d2.glb"/><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7/06/relationships/model3d" Target="../media/model3d1.glb"/><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Afbeelding 4" descr="Rotsachtig strand&#10;&#10;">
            <a:extLst>
              <a:ext uri="{FF2B5EF4-FFF2-40B4-BE49-F238E27FC236}">
                <a16:creationId xmlns:a16="http://schemas.microsoft.com/office/drawing/2014/main" id="{1D741830-4E4E-4CA5-B92A-047E598CB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ep 9">
            <a:extLst>
              <a:ext uri="{FF2B5EF4-FFF2-40B4-BE49-F238E27FC236}">
                <a16:creationId xmlns:a16="http://schemas.microsoft.com/office/drawing/2014/main" id="{EF41A68A-8CD1-4105-B4EC-A56286CB0F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2616" y="1411015"/>
            <a:ext cx="7808159" cy="4103960"/>
            <a:chOff x="2202616" y="1411015"/>
            <a:chExt cx="7808159" cy="4103960"/>
          </a:xfrm>
        </p:grpSpPr>
        <p:sp>
          <p:nvSpPr>
            <p:cNvPr id="11" name="Vrije vorm 16">
              <a:extLst>
                <a:ext uri="{FF2B5EF4-FFF2-40B4-BE49-F238E27FC236}">
                  <a16:creationId xmlns:a16="http://schemas.microsoft.com/office/drawing/2014/main" id="{7B955F46-02E4-4A82-96F5-CBAFDD4A7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5">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1"/>
            </a:p>
          </p:txBody>
        </p:sp>
        <p:grpSp>
          <p:nvGrpSpPr>
            <p:cNvPr id="12" name="Groep 11">
              <a:extLst>
                <a:ext uri="{FF2B5EF4-FFF2-40B4-BE49-F238E27FC236}">
                  <a16:creationId xmlns:a16="http://schemas.microsoft.com/office/drawing/2014/main" id="{879775EF-026C-4E4A-873B-185915FB4F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278995" y="1501257"/>
              <a:ext cx="7645811" cy="3928374"/>
              <a:chOff x="2278995" y="1501257"/>
              <a:chExt cx="7645811" cy="3928374"/>
            </a:xfrm>
          </p:grpSpPr>
          <p:sp>
            <p:nvSpPr>
              <p:cNvPr id="13" name="Ring 19">
                <a:extLst>
                  <a:ext uri="{FF2B5EF4-FFF2-40B4-BE49-F238E27FC236}">
                    <a16:creationId xmlns:a16="http://schemas.microsoft.com/office/drawing/2014/main" id="{400D0967-F02F-4275-8520-75D52A1DF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1">
                  <a:solidFill>
                    <a:schemeClr val="tx1"/>
                  </a:solidFill>
                </a:endParaRPr>
              </a:p>
            </p:txBody>
          </p:sp>
          <p:sp>
            <p:nvSpPr>
              <p:cNvPr id="14" name="Ring 21">
                <a:extLst>
                  <a:ext uri="{FF2B5EF4-FFF2-40B4-BE49-F238E27FC236}">
                    <a16:creationId xmlns:a16="http://schemas.microsoft.com/office/drawing/2014/main" id="{B4B16BA1-0F90-43DD-9D6C-6F196A15A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1">
                  <a:solidFill>
                    <a:schemeClr val="tx1"/>
                  </a:solidFill>
                </a:endParaRPr>
              </a:p>
            </p:txBody>
          </p:sp>
          <p:sp>
            <p:nvSpPr>
              <p:cNvPr id="15" name="Ring 22">
                <a:extLst>
                  <a:ext uri="{FF2B5EF4-FFF2-40B4-BE49-F238E27FC236}">
                    <a16:creationId xmlns:a16="http://schemas.microsoft.com/office/drawing/2014/main" id="{7B652CBC-3D51-4C0E-8DDE-2C4A49B38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1">
                  <a:solidFill>
                    <a:schemeClr val="tx1"/>
                  </a:solidFill>
                </a:endParaRPr>
              </a:p>
            </p:txBody>
          </p:sp>
          <p:sp>
            <p:nvSpPr>
              <p:cNvPr id="16" name="Ring 23">
                <a:extLst>
                  <a:ext uri="{FF2B5EF4-FFF2-40B4-BE49-F238E27FC236}">
                    <a16:creationId xmlns:a16="http://schemas.microsoft.com/office/drawing/2014/main" id="{3AFF0419-6554-4FDD-93AB-8A8C45FF5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1">
                  <a:solidFill>
                    <a:schemeClr val="tx1"/>
                  </a:solidFill>
                </a:endParaRPr>
              </a:p>
            </p:txBody>
          </p:sp>
        </p:grpSp>
      </p:grpSp>
      <p:sp>
        <p:nvSpPr>
          <p:cNvPr id="2" name="Titel 1">
            <a:extLst>
              <a:ext uri="{FF2B5EF4-FFF2-40B4-BE49-F238E27FC236}">
                <a16:creationId xmlns:a16="http://schemas.microsoft.com/office/drawing/2014/main" id="{D4774D57-151E-4936-9AF4-E70073D4EB30}"/>
              </a:ext>
            </a:extLst>
          </p:cNvPr>
          <p:cNvSpPr>
            <a:spLocks noGrp="1"/>
          </p:cNvSpPr>
          <p:nvPr>
            <p:ph type="ctrTitle"/>
          </p:nvPr>
        </p:nvSpPr>
        <p:spPr>
          <a:xfrm>
            <a:off x="2692398" y="1871131"/>
            <a:ext cx="6815669" cy="1515533"/>
          </a:xfrm>
        </p:spPr>
        <p:txBody>
          <a:bodyPr rtlCol="0">
            <a:noAutofit/>
          </a:bodyPr>
          <a:lstStyle/>
          <a:p>
            <a:pPr rtl="0"/>
            <a:r>
              <a:rPr lang="nl-NL" sz="3200" noProof="1"/>
              <a:t>INFOSESSIE BESTUUR</a:t>
            </a:r>
          </a:p>
        </p:txBody>
      </p:sp>
      <p:sp>
        <p:nvSpPr>
          <p:cNvPr id="3" name="Subtitel 2">
            <a:extLst>
              <a:ext uri="{FF2B5EF4-FFF2-40B4-BE49-F238E27FC236}">
                <a16:creationId xmlns:a16="http://schemas.microsoft.com/office/drawing/2014/main" id="{C5370FC1-A32E-43A6-9E96-92974CB54F20}"/>
              </a:ext>
            </a:extLst>
          </p:cNvPr>
          <p:cNvSpPr>
            <a:spLocks noGrp="1"/>
          </p:cNvSpPr>
          <p:nvPr>
            <p:ph type="subTitle" idx="1"/>
          </p:nvPr>
        </p:nvSpPr>
        <p:spPr>
          <a:xfrm>
            <a:off x="2692398" y="3657597"/>
            <a:ext cx="6815669" cy="1320802"/>
          </a:xfrm>
        </p:spPr>
        <p:txBody>
          <a:bodyPr rtlCol="0">
            <a:normAutofit/>
          </a:bodyPr>
          <a:lstStyle/>
          <a:p>
            <a:pPr rtl="0"/>
            <a:r>
              <a:rPr lang="nl-BE" noProof="1"/>
              <a:t>20 – 23 &amp; 27 juni 2022</a:t>
            </a:r>
            <a:endParaRPr lang="nl-NL" noProof="1"/>
          </a:p>
        </p:txBody>
      </p:sp>
      <p:cxnSp>
        <p:nvCxnSpPr>
          <p:cNvPr id="18" name="Rechte verbindingslijn 17">
            <a:extLst>
              <a:ext uri="{FF2B5EF4-FFF2-40B4-BE49-F238E27FC236}">
                <a16:creationId xmlns:a16="http://schemas.microsoft.com/office/drawing/2014/main" id="{5F310D7E-8F1E-4C2F-8824-E43E043DD8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Afbeelding 18">
            <a:extLst>
              <a:ext uri="{FF2B5EF4-FFF2-40B4-BE49-F238E27FC236}">
                <a16:creationId xmlns:a16="http://schemas.microsoft.com/office/drawing/2014/main" id="{9723D07F-2D25-765E-51E1-745A8E5D6BA1}"/>
              </a:ext>
            </a:extLst>
          </p:cNvPr>
          <p:cNvPicPr>
            <a:picLocks noChangeAspect="1"/>
          </p:cNvPicPr>
          <p:nvPr/>
        </p:nvPicPr>
        <p:blipFill>
          <a:blip r:embed="rId6"/>
          <a:srcRect/>
          <a:stretch/>
        </p:blipFill>
        <p:spPr>
          <a:xfrm>
            <a:off x="5593198" y="1735664"/>
            <a:ext cx="1005604" cy="1005604"/>
          </a:xfrm>
          <a:prstGeom prst="rect">
            <a:avLst/>
          </a:prstGeom>
        </p:spPr>
      </p:pic>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A4644-36DB-0910-10BB-5C878C57177E}"/>
              </a:ext>
            </a:extLst>
          </p:cNvPr>
          <p:cNvSpPr txBox="1">
            <a:spLocks/>
          </p:cNvSpPr>
          <p:nvPr/>
        </p:nvSpPr>
        <p:spPr>
          <a:xfrm>
            <a:off x="489527" y="506411"/>
            <a:ext cx="11212945" cy="73126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800" b="1" i="1" noProof="1">
                <a:solidFill>
                  <a:srgbClr val="262626"/>
                </a:solidFill>
              </a:rPr>
              <a:t>SECRETARIS</a:t>
            </a:r>
          </a:p>
        </p:txBody>
      </p:sp>
      <p:sp>
        <p:nvSpPr>
          <p:cNvPr id="3" name="Golf 2">
            <a:extLst>
              <a:ext uri="{FF2B5EF4-FFF2-40B4-BE49-F238E27FC236}">
                <a16:creationId xmlns:a16="http://schemas.microsoft.com/office/drawing/2014/main" id="{5DABC7F7-4820-A9CD-A472-780DF5168663}"/>
              </a:ext>
            </a:extLst>
          </p:cNvPr>
          <p:cNvSpPr/>
          <p:nvPr/>
        </p:nvSpPr>
        <p:spPr>
          <a:xfrm>
            <a:off x="1653309" y="1330037"/>
            <a:ext cx="8645236" cy="4017818"/>
          </a:xfrm>
          <a:prstGeom prst="wave">
            <a:avLst>
              <a:gd name="adj1" fmla="val 4684"/>
              <a:gd name="adj2" fmla="val 10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Calibri" panose="020F0502020204030204" pitchFamily="34" charset="0"/>
              <a:buChar char="-"/>
            </a:pPr>
            <a:r>
              <a:rPr lang="nl-BE" sz="2400" dirty="0">
                <a:effectLst/>
                <a:latin typeface="Calibri" panose="020F0502020204030204" pitchFamily="34" charset="0"/>
                <a:ea typeface="Calibri" panose="020F0502020204030204" pitchFamily="34" charset="0"/>
                <a:cs typeface="Times New Roman" panose="02020603050405020304" pitchFamily="18" charset="0"/>
              </a:rPr>
              <a:t>Stelt de uitnodigingen en de agenda op (in samenwerking met de voorzitter) van de verschillende raden/vergaderingen. Staat in voor de notulen van de vergaderingen van de </a:t>
            </a:r>
            <a:r>
              <a:rPr lang="nl-BE" sz="2400" dirty="0">
                <a:latin typeface="Calibri" panose="020F0502020204030204" pitchFamily="34" charset="0"/>
                <a:ea typeface="Calibri" panose="020F0502020204030204" pitchFamily="34" charset="0"/>
                <a:cs typeface="Times New Roman" panose="02020603050405020304" pitchFamily="18" charset="0"/>
              </a:rPr>
              <a:t>het</a:t>
            </a:r>
            <a:r>
              <a:rPr lang="nl-BE" sz="2400" dirty="0">
                <a:effectLst/>
                <a:latin typeface="Calibri" panose="020F0502020204030204" pitchFamily="34" charset="0"/>
                <a:ea typeface="Calibri" panose="020F0502020204030204" pitchFamily="34" charset="0"/>
                <a:cs typeface="Times New Roman" panose="02020603050405020304" pitchFamily="18" charset="0"/>
              </a:rPr>
              <a:t> Bestuur, Algemene Vergadering en Landelijke Raad. In samenwerking met de voorzitter en het secretariaat voert hij de briefwisseling, verzekert de contacten buiten de vzw en zorgt hij voor de neerlegging en publicatie van de wettelijke documenten.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nl-NL" dirty="0"/>
          </a:p>
        </p:txBody>
      </p:sp>
      <p:pic>
        <p:nvPicPr>
          <p:cNvPr id="4" name="Afbeelding 3">
            <a:extLst>
              <a:ext uri="{FF2B5EF4-FFF2-40B4-BE49-F238E27FC236}">
                <a16:creationId xmlns:a16="http://schemas.microsoft.com/office/drawing/2014/main" id="{A526A35A-254D-C194-5265-66CA687063A3}"/>
              </a:ext>
            </a:extLst>
          </p:cNvPr>
          <p:cNvPicPr>
            <a:picLocks noChangeAspect="1"/>
          </p:cNvPicPr>
          <p:nvPr/>
        </p:nvPicPr>
        <p:blipFill>
          <a:blip r:embed="rId2"/>
          <a:srcRect/>
          <a:stretch/>
        </p:blipFill>
        <p:spPr>
          <a:xfrm>
            <a:off x="10363485" y="5281890"/>
            <a:ext cx="1005604" cy="1005604"/>
          </a:xfrm>
          <a:prstGeom prst="rect">
            <a:avLst/>
          </a:prstGeom>
        </p:spPr>
      </p:pic>
    </p:spTree>
    <p:extLst>
      <p:ext uri="{BB962C8B-B14F-4D97-AF65-F5344CB8AC3E}">
        <p14:creationId xmlns:p14="http://schemas.microsoft.com/office/powerpoint/2010/main" val="401320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A4644-36DB-0910-10BB-5C878C57177E}"/>
              </a:ext>
            </a:extLst>
          </p:cNvPr>
          <p:cNvSpPr txBox="1">
            <a:spLocks/>
          </p:cNvSpPr>
          <p:nvPr/>
        </p:nvSpPr>
        <p:spPr>
          <a:xfrm>
            <a:off x="489527" y="506411"/>
            <a:ext cx="11212945" cy="73126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800" b="1" i="1" noProof="1">
                <a:solidFill>
                  <a:srgbClr val="262626"/>
                </a:solidFill>
              </a:rPr>
              <a:t>PENNINGMEESTER</a:t>
            </a:r>
          </a:p>
        </p:txBody>
      </p:sp>
      <p:sp>
        <p:nvSpPr>
          <p:cNvPr id="3" name="Golf 2">
            <a:extLst>
              <a:ext uri="{FF2B5EF4-FFF2-40B4-BE49-F238E27FC236}">
                <a16:creationId xmlns:a16="http://schemas.microsoft.com/office/drawing/2014/main" id="{5DABC7F7-4820-A9CD-A472-780DF5168663}"/>
              </a:ext>
            </a:extLst>
          </p:cNvPr>
          <p:cNvSpPr/>
          <p:nvPr/>
        </p:nvSpPr>
        <p:spPr>
          <a:xfrm>
            <a:off x="1653309" y="1330037"/>
            <a:ext cx="8645236" cy="4017818"/>
          </a:xfrm>
          <a:prstGeom prst="wave">
            <a:avLst>
              <a:gd name="adj1" fmla="val 4684"/>
              <a:gd name="adj2" fmla="val 10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Calibri" panose="020F0502020204030204" pitchFamily="34" charset="0"/>
              <a:buChar char="-"/>
            </a:pPr>
            <a:r>
              <a:rPr lang="nl-BE" sz="2000" dirty="0">
                <a:effectLst/>
                <a:latin typeface="Calibri" panose="020F0502020204030204" pitchFamily="34" charset="0"/>
                <a:ea typeface="Calibri" panose="020F0502020204030204" pitchFamily="34" charset="0"/>
                <a:cs typeface="Times New Roman" panose="02020603050405020304" pitchFamily="18" charset="0"/>
              </a:rPr>
              <a:t>Staat in voor het financieel beleid van VOSOG, ontwerpt de jaarlijkse begroting, legt de jaarrekening (neerlegging)  en balans voor en zorgt dat de goedgekeurde begroting niet word overschreden. Hij doet de jaarlijkse aangifte voor de patrimoniumtaks en doet de jaarlijkse aangifte voor de rechtspersonenbelasting. Hij stelt de rapportering op voor de Vlaamse overheid. Hij doet de betalingen van de rekeningen en volgt de betalingen van het ledenbestand op. Hij rapporteert aan het bestuur, de algemene vergadering en de landelijke raad.</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nl-NL" dirty="0"/>
          </a:p>
        </p:txBody>
      </p:sp>
      <p:pic>
        <p:nvPicPr>
          <p:cNvPr id="4" name="Afbeelding 3">
            <a:extLst>
              <a:ext uri="{FF2B5EF4-FFF2-40B4-BE49-F238E27FC236}">
                <a16:creationId xmlns:a16="http://schemas.microsoft.com/office/drawing/2014/main" id="{C0BFF4D1-0F87-058B-AB3A-4FDAAC9FD7C2}"/>
              </a:ext>
            </a:extLst>
          </p:cNvPr>
          <p:cNvPicPr>
            <a:picLocks noChangeAspect="1"/>
          </p:cNvPicPr>
          <p:nvPr/>
        </p:nvPicPr>
        <p:blipFill>
          <a:blip r:embed="rId2"/>
          <a:srcRect/>
          <a:stretch/>
        </p:blipFill>
        <p:spPr>
          <a:xfrm>
            <a:off x="10363485" y="5281890"/>
            <a:ext cx="1005604" cy="1005604"/>
          </a:xfrm>
          <a:prstGeom prst="rect">
            <a:avLst/>
          </a:prstGeom>
        </p:spPr>
      </p:pic>
    </p:spTree>
    <p:extLst>
      <p:ext uri="{BB962C8B-B14F-4D97-AF65-F5344CB8AC3E}">
        <p14:creationId xmlns:p14="http://schemas.microsoft.com/office/powerpoint/2010/main" val="321719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A4644-36DB-0910-10BB-5C878C57177E}"/>
              </a:ext>
            </a:extLst>
          </p:cNvPr>
          <p:cNvSpPr txBox="1">
            <a:spLocks/>
          </p:cNvSpPr>
          <p:nvPr/>
        </p:nvSpPr>
        <p:spPr>
          <a:xfrm>
            <a:off x="489527" y="506411"/>
            <a:ext cx="11212945" cy="73126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800" b="1" i="1" noProof="1">
                <a:solidFill>
                  <a:srgbClr val="262626"/>
                </a:solidFill>
              </a:rPr>
              <a:t>VERANTWOORDELIJKE LEDENADMINISTRATIE</a:t>
            </a:r>
          </a:p>
        </p:txBody>
      </p:sp>
      <p:sp>
        <p:nvSpPr>
          <p:cNvPr id="3" name="Golf 2">
            <a:extLst>
              <a:ext uri="{FF2B5EF4-FFF2-40B4-BE49-F238E27FC236}">
                <a16:creationId xmlns:a16="http://schemas.microsoft.com/office/drawing/2014/main" id="{5DABC7F7-4820-A9CD-A472-780DF5168663}"/>
              </a:ext>
            </a:extLst>
          </p:cNvPr>
          <p:cNvSpPr/>
          <p:nvPr/>
        </p:nvSpPr>
        <p:spPr>
          <a:xfrm>
            <a:off x="1653309" y="1330037"/>
            <a:ext cx="8645236" cy="4017818"/>
          </a:xfrm>
          <a:prstGeom prst="wave">
            <a:avLst>
              <a:gd name="adj1" fmla="val 4684"/>
              <a:gd name="adj2" fmla="val 10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Calibri" panose="020F0502020204030204" pitchFamily="34" charset="0"/>
              <a:buChar char="-"/>
            </a:pPr>
            <a:r>
              <a:rPr lang="nl-BE" sz="2400" dirty="0">
                <a:effectLst/>
                <a:latin typeface="Calibri" panose="020F0502020204030204" pitchFamily="34" charset="0"/>
                <a:ea typeface="Calibri" panose="020F0502020204030204" pitchFamily="34" charset="0"/>
                <a:cs typeface="Times New Roman" panose="02020603050405020304" pitchFamily="18" charset="0"/>
              </a:rPr>
              <a:t>Volgt alles op in het ledenbestand (bvb. invullen betalingsdatum). Hij verifieert of de binnengekomen betalingen kloppen met de door de kernen en provincies in het ledenbestand ingegeven leden. Coördineert eventuele wijzigingen aan het ledensysteem. Geeft bijstand bij eventuele problemen. Stelt beleidsinfo voor het bestuur op uit het ledenbestand.</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nl-NL" dirty="0"/>
          </a:p>
        </p:txBody>
      </p:sp>
      <p:pic>
        <p:nvPicPr>
          <p:cNvPr id="4" name="Afbeelding 3">
            <a:extLst>
              <a:ext uri="{FF2B5EF4-FFF2-40B4-BE49-F238E27FC236}">
                <a16:creationId xmlns:a16="http://schemas.microsoft.com/office/drawing/2014/main" id="{180777DE-289E-4ACE-0DEB-74519B3EAE03}"/>
              </a:ext>
            </a:extLst>
          </p:cNvPr>
          <p:cNvPicPr>
            <a:picLocks noChangeAspect="1"/>
          </p:cNvPicPr>
          <p:nvPr/>
        </p:nvPicPr>
        <p:blipFill>
          <a:blip r:embed="rId2"/>
          <a:srcRect/>
          <a:stretch/>
        </p:blipFill>
        <p:spPr>
          <a:xfrm>
            <a:off x="10363485" y="5281890"/>
            <a:ext cx="1005604" cy="1005604"/>
          </a:xfrm>
          <a:prstGeom prst="rect">
            <a:avLst/>
          </a:prstGeom>
        </p:spPr>
      </p:pic>
    </p:spTree>
    <p:extLst>
      <p:ext uri="{BB962C8B-B14F-4D97-AF65-F5344CB8AC3E}">
        <p14:creationId xmlns:p14="http://schemas.microsoft.com/office/powerpoint/2010/main" val="3674021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A4644-36DB-0910-10BB-5C878C57177E}"/>
              </a:ext>
            </a:extLst>
          </p:cNvPr>
          <p:cNvSpPr txBox="1">
            <a:spLocks/>
          </p:cNvSpPr>
          <p:nvPr/>
        </p:nvSpPr>
        <p:spPr>
          <a:xfrm>
            <a:off x="489527" y="506411"/>
            <a:ext cx="11212945" cy="73126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800" b="1" i="1" noProof="1">
                <a:solidFill>
                  <a:srgbClr val="262626"/>
                </a:solidFill>
              </a:rPr>
              <a:t>Tijdsinput en vergadermomenten</a:t>
            </a:r>
          </a:p>
        </p:txBody>
      </p:sp>
      <p:sp>
        <p:nvSpPr>
          <p:cNvPr id="3" name="Golf 2">
            <a:extLst>
              <a:ext uri="{FF2B5EF4-FFF2-40B4-BE49-F238E27FC236}">
                <a16:creationId xmlns:a16="http://schemas.microsoft.com/office/drawing/2014/main" id="{5DABC7F7-4820-A9CD-A472-780DF5168663}"/>
              </a:ext>
            </a:extLst>
          </p:cNvPr>
          <p:cNvSpPr/>
          <p:nvPr/>
        </p:nvSpPr>
        <p:spPr>
          <a:xfrm>
            <a:off x="1653309" y="1330037"/>
            <a:ext cx="8645236" cy="4017818"/>
          </a:xfrm>
          <a:prstGeom prst="wave">
            <a:avLst>
              <a:gd name="adj1" fmla="val 4684"/>
              <a:gd name="adj2" fmla="val 10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Calibri" panose="020F0502020204030204" pitchFamily="34" charset="0"/>
              <a:buChar char="-"/>
            </a:pPr>
            <a:r>
              <a:rPr lang="nl-BE" sz="2400" dirty="0">
                <a:latin typeface="Calibri" panose="020F0502020204030204" pitchFamily="34" charset="0"/>
                <a:cs typeface="Times New Roman" panose="02020603050405020304" pitchFamily="18" charset="0"/>
              </a:rPr>
              <a:t>Officiële vergadermomenten (zoals vermeld in vorige slides)</a:t>
            </a:r>
          </a:p>
          <a:p>
            <a:pPr marL="342900" lvl="0" indent="-342900">
              <a:lnSpc>
                <a:spcPct val="107000"/>
              </a:lnSpc>
              <a:spcAft>
                <a:spcPts val="800"/>
              </a:spcAft>
              <a:buFont typeface="Calibri" panose="020F0502020204030204" pitchFamily="34" charset="0"/>
              <a:buChar char="-"/>
            </a:pPr>
            <a:r>
              <a:rPr lang="nl-BE" sz="2400" dirty="0">
                <a:latin typeface="Calibri" panose="020F0502020204030204" pitchFamily="34" charset="0"/>
                <a:cs typeface="Times New Roman" panose="02020603050405020304" pitchFamily="18" charset="0"/>
              </a:rPr>
              <a:t>Aanwezigheid op trefdagen (oktober en maart)</a:t>
            </a:r>
          </a:p>
          <a:p>
            <a:pPr marL="342900" lvl="0" indent="-342900">
              <a:lnSpc>
                <a:spcPct val="107000"/>
              </a:lnSpc>
              <a:spcAft>
                <a:spcPts val="800"/>
              </a:spcAft>
              <a:buFont typeface="Calibri" panose="020F0502020204030204" pitchFamily="34" charset="0"/>
              <a:buChar char="-"/>
            </a:pPr>
            <a:r>
              <a:rPr lang="nl-BE" sz="2400" dirty="0">
                <a:latin typeface="Calibri" panose="020F0502020204030204" pitchFamily="34" charset="0"/>
                <a:cs typeface="Times New Roman" panose="02020603050405020304" pitchFamily="18" charset="0"/>
              </a:rPr>
              <a:t>Keuze om extra taken op te nemen</a:t>
            </a:r>
          </a:p>
          <a:p>
            <a:pPr marL="342900" lvl="0" indent="-342900">
              <a:lnSpc>
                <a:spcPct val="107000"/>
              </a:lnSpc>
              <a:spcAft>
                <a:spcPts val="800"/>
              </a:spcAft>
              <a:buFont typeface="Calibri" panose="020F0502020204030204" pitchFamily="34" charset="0"/>
              <a:buChar char="-"/>
            </a:pPr>
            <a:r>
              <a:rPr lang="nl-BE" sz="2400" dirty="0">
                <a:latin typeface="Calibri" panose="020F0502020204030204" pitchFamily="34" charset="0"/>
                <a:cs typeface="Times New Roman" panose="02020603050405020304" pitchFamily="18" charset="0"/>
              </a:rPr>
              <a:t>Vergadermomenten worden in overleg gekozen</a:t>
            </a:r>
          </a:p>
          <a:p>
            <a:pPr marL="342900" lvl="0" indent="-342900">
              <a:lnSpc>
                <a:spcPct val="107000"/>
              </a:lnSpc>
              <a:spcAft>
                <a:spcPts val="800"/>
              </a:spcAft>
              <a:buFont typeface="Calibri" panose="020F0502020204030204" pitchFamily="34" charset="0"/>
              <a:buChar char="-"/>
            </a:pPr>
            <a:r>
              <a:rPr lang="nl-BE" sz="2400" dirty="0">
                <a:latin typeface="Calibri" panose="020F0502020204030204" pitchFamily="34" charset="0"/>
                <a:cs typeface="Times New Roman" panose="02020603050405020304" pitchFamily="18" charset="0"/>
              </a:rPr>
              <a:t>Een mix van online &amp; fysiek is mogelijk</a:t>
            </a:r>
          </a:p>
        </p:txBody>
      </p:sp>
      <p:pic>
        <p:nvPicPr>
          <p:cNvPr id="4" name="Afbeelding 3">
            <a:extLst>
              <a:ext uri="{FF2B5EF4-FFF2-40B4-BE49-F238E27FC236}">
                <a16:creationId xmlns:a16="http://schemas.microsoft.com/office/drawing/2014/main" id="{180777DE-289E-4ACE-0DEB-74519B3EAE03}"/>
              </a:ext>
            </a:extLst>
          </p:cNvPr>
          <p:cNvPicPr>
            <a:picLocks noChangeAspect="1"/>
          </p:cNvPicPr>
          <p:nvPr/>
        </p:nvPicPr>
        <p:blipFill>
          <a:blip r:embed="rId2"/>
          <a:srcRect/>
          <a:stretch/>
        </p:blipFill>
        <p:spPr>
          <a:xfrm>
            <a:off x="10363485" y="5281890"/>
            <a:ext cx="1005604" cy="1005604"/>
          </a:xfrm>
          <a:prstGeom prst="rect">
            <a:avLst/>
          </a:prstGeom>
        </p:spPr>
      </p:pic>
    </p:spTree>
    <p:extLst>
      <p:ext uri="{BB962C8B-B14F-4D97-AF65-F5344CB8AC3E}">
        <p14:creationId xmlns:p14="http://schemas.microsoft.com/office/powerpoint/2010/main" val="98228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2" name="3D-model 1" descr="Kodian Drone">
                <a:extLst>
                  <a:ext uri="{FF2B5EF4-FFF2-40B4-BE49-F238E27FC236}">
                    <a16:creationId xmlns:a16="http://schemas.microsoft.com/office/drawing/2014/main" id="{7F857468-9F53-A6ED-183F-798141D2EDA9}"/>
                  </a:ext>
                </a:extLst>
              </p:cNvPr>
              <p:cNvGraphicFramePr>
                <a:graphicFrameLocks noChangeAspect="1"/>
              </p:cNvGraphicFramePr>
              <p:nvPr>
                <p:extLst>
                  <p:ext uri="{D42A27DB-BD31-4B8C-83A1-F6EECF244321}">
                    <p14:modId xmlns:p14="http://schemas.microsoft.com/office/powerpoint/2010/main" val="3187280110"/>
                  </p:ext>
                </p:extLst>
              </p:nvPr>
            </p:nvGraphicFramePr>
            <p:xfrm>
              <a:off x="7349675" y="837851"/>
              <a:ext cx="2814662" cy="4545297"/>
            </p:xfrm>
            <a:graphic>
              <a:graphicData uri="http://schemas.microsoft.com/office/drawing/2017/model3d">
                <am3d:model3d r:embed="rId2">
                  <am3d:spPr>
                    <a:xfrm>
                      <a:off x="0" y="0"/>
                      <a:ext cx="2814662" cy="4545297"/>
                    </a:xfrm>
                    <a:prstGeom prst="rect">
                      <a:avLst/>
                    </a:prstGeom>
                  </am3d:spPr>
                  <am3d:camera>
                    <am3d:pos x="0" y="0" z="72365578"/>
                    <am3d:up dx="0" dy="36000000" dz="0"/>
                    <am3d:lookAt x="0" y="0" z="0"/>
                    <am3d:perspective fov="2700000"/>
                  </am3d:camera>
                  <am3d:trans>
                    <am3d:meterPerModelUnit n="1473235" d="1000000"/>
                    <am3d:preTrans dx="-269362" dy="-16057547" dz="-2188485"/>
                    <am3d:scale>
                      <am3d:sx n="1000000" d="1000000"/>
                      <am3d:sy n="1000000" d="1000000"/>
                      <am3d:sz n="1000000" d="1000000"/>
                    </am3d:scale>
                    <am3d:rot ax="1233706" ay="-2178673" az="-751437"/>
                    <am3d:postTrans dx="0" dy="0" dz="0"/>
                  </am3d:trans>
                  <am3d:raster rName="Office3DRenderer" rVer="16.0.8326">
                    <am3d:blip r:embed="rId3"/>
                  </am3d:raster>
                  <am3d:objViewport viewportSz="528699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model 1" descr="Kodian Drone">
                <a:extLst>
                  <a:ext uri="{FF2B5EF4-FFF2-40B4-BE49-F238E27FC236}">
                    <a16:creationId xmlns:a16="http://schemas.microsoft.com/office/drawing/2014/main" id="{7F857468-9F53-A6ED-183F-798141D2EDA9}"/>
                  </a:ext>
                </a:extLst>
              </p:cNvPr>
              <p:cNvPicPr>
                <a:picLocks noGrp="1" noRot="1" noChangeAspect="1" noMove="1" noResize="1" noEditPoints="1" noAdjustHandles="1" noChangeArrowheads="1" noChangeShapeType="1" noCrop="1"/>
              </p:cNvPicPr>
              <p:nvPr/>
            </p:nvPicPr>
            <p:blipFill>
              <a:blip r:embed="rId3"/>
              <a:stretch>
                <a:fillRect/>
              </a:stretch>
            </p:blipFill>
            <p:spPr>
              <a:xfrm>
                <a:off x="7349675" y="837851"/>
                <a:ext cx="2814662" cy="4545297"/>
              </a:xfrm>
              <a:prstGeom prst="rect">
                <a:avLst/>
              </a:prstGeom>
            </p:spPr>
          </p:pic>
        </mc:Fallback>
      </mc:AlternateContent>
      <p:sp>
        <p:nvSpPr>
          <p:cNvPr id="3" name="Tekstvak 2">
            <a:extLst>
              <a:ext uri="{FF2B5EF4-FFF2-40B4-BE49-F238E27FC236}">
                <a16:creationId xmlns:a16="http://schemas.microsoft.com/office/drawing/2014/main" id="{B0E7DA84-4A2B-DCD0-3EF2-BA3CE610BDF1}"/>
              </a:ext>
            </a:extLst>
          </p:cNvPr>
          <p:cNvSpPr txBox="1"/>
          <p:nvPr/>
        </p:nvSpPr>
        <p:spPr>
          <a:xfrm>
            <a:off x="1784927" y="1166842"/>
            <a:ext cx="4998291" cy="4524315"/>
          </a:xfrm>
          <a:prstGeom prst="rect">
            <a:avLst/>
          </a:prstGeom>
          <a:noFill/>
        </p:spPr>
        <p:txBody>
          <a:bodyPr wrap="none" rtlCol="0">
            <a:spAutoFit/>
          </a:bodyPr>
          <a:lstStyle/>
          <a:p>
            <a:pPr algn="ctr"/>
            <a:r>
              <a:rPr lang="nl-BE" sz="9600" b="1" dirty="0"/>
              <a:t>VOSOG</a:t>
            </a:r>
          </a:p>
          <a:p>
            <a:pPr algn="ctr"/>
            <a:r>
              <a:rPr lang="nl-BE" sz="9600" b="1" dirty="0"/>
              <a:t>in de</a:t>
            </a:r>
          </a:p>
          <a:p>
            <a:pPr algn="ctr"/>
            <a:r>
              <a:rPr lang="nl-BE" sz="9600" b="1" dirty="0"/>
              <a:t>toekomst</a:t>
            </a:r>
            <a:endParaRPr lang="nl-NL" sz="9600" b="1" dirty="0"/>
          </a:p>
        </p:txBody>
      </p:sp>
    </p:spTree>
    <p:extLst>
      <p:ext uri="{BB962C8B-B14F-4D97-AF65-F5344CB8AC3E}">
        <p14:creationId xmlns:p14="http://schemas.microsoft.com/office/powerpoint/2010/main" val="278485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A4644-36DB-0910-10BB-5C878C57177E}"/>
              </a:ext>
            </a:extLst>
          </p:cNvPr>
          <p:cNvSpPr txBox="1">
            <a:spLocks/>
          </p:cNvSpPr>
          <p:nvPr/>
        </p:nvSpPr>
        <p:spPr>
          <a:xfrm>
            <a:off x="489527" y="506411"/>
            <a:ext cx="11212945" cy="73126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800" b="1" i="1" noProof="1">
                <a:solidFill>
                  <a:srgbClr val="262626"/>
                </a:solidFill>
              </a:rPr>
              <a:t>VOSOG in de toekomst</a:t>
            </a:r>
          </a:p>
        </p:txBody>
      </p:sp>
      <p:sp>
        <p:nvSpPr>
          <p:cNvPr id="3" name="Golf 2">
            <a:extLst>
              <a:ext uri="{FF2B5EF4-FFF2-40B4-BE49-F238E27FC236}">
                <a16:creationId xmlns:a16="http://schemas.microsoft.com/office/drawing/2014/main" id="{5DABC7F7-4820-A9CD-A472-780DF5168663}"/>
              </a:ext>
            </a:extLst>
          </p:cNvPr>
          <p:cNvSpPr/>
          <p:nvPr/>
        </p:nvSpPr>
        <p:spPr>
          <a:xfrm>
            <a:off x="1653309" y="1330037"/>
            <a:ext cx="8645236" cy="4017818"/>
          </a:xfrm>
          <a:prstGeom prst="wave">
            <a:avLst>
              <a:gd name="adj1" fmla="val 4684"/>
              <a:gd name="adj2" fmla="val 10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Calibri" panose="020F0502020204030204" pitchFamily="34" charset="0"/>
              <a:buChar char="-"/>
            </a:pPr>
            <a:r>
              <a:rPr lang="nl-BE" sz="2400" dirty="0">
                <a:latin typeface="Calibri" panose="020F0502020204030204" pitchFamily="34" charset="0"/>
                <a:cs typeface="Times New Roman" panose="02020603050405020304" pitchFamily="18" charset="0"/>
              </a:rPr>
              <a:t>2023 = feestjaar VOSOG (50j bestaan)</a:t>
            </a:r>
          </a:p>
          <a:p>
            <a:pPr marL="342900" lvl="0" indent="-342900">
              <a:lnSpc>
                <a:spcPct val="107000"/>
              </a:lnSpc>
              <a:spcAft>
                <a:spcPts val="800"/>
              </a:spcAft>
              <a:buFont typeface="Calibri" panose="020F0502020204030204" pitchFamily="34" charset="0"/>
              <a:buChar char="-"/>
            </a:pPr>
            <a:r>
              <a:rPr lang="nl-BE" sz="2400" dirty="0">
                <a:latin typeface="Calibri" panose="020F0502020204030204" pitchFamily="34" charset="0"/>
                <a:cs typeface="Times New Roman" panose="02020603050405020304" pitchFamily="18" charset="0"/>
              </a:rPr>
              <a:t>VOSOG verder op de culturele kaart zetten</a:t>
            </a:r>
          </a:p>
          <a:p>
            <a:pPr marL="342900" lvl="0" indent="-342900">
              <a:lnSpc>
                <a:spcPct val="107000"/>
              </a:lnSpc>
              <a:spcAft>
                <a:spcPts val="800"/>
              </a:spcAft>
              <a:buFont typeface="Calibri" panose="020F0502020204030204" pitchFamily="34" charset="0"/>
              <a:buChar char="-"/>
            </a:pPr>
            <a:r>
              <a:rPr lang="nl-BE" sz="2400" dirty="0" err="1">
                <a:latin typeface="Calibri" panose="020F0502020204030204" pitchFamily="34" charset="0"/>
                <a:cs typeface="Times New Roman" panose="02020603050405020304" pitchFamily="18" charset="0"/>
              </a:rPr>
              <a:t>Financiëel</a:t>
            </a:r>
            <a:r>
              <a:rPr lang="nl-BE" sz="2400" dirty="0">
                <a:latin typeface="Calibri" panose="020F0502020204030204" pitchFamily="34" charset="0"/>
                <a:cs typeface="Times New Roman" panose="02020603050405020304" pitchFamily="18" charset="0"/>
              </a:rPr>
              <a:t> kader VOSOG aanpakken</a:t>
            </a:r>
          </a:p>
          <a:p>
            <a:pPr marL="342900" lvl="0" indent="-342900">
              <a:lnSpc>
                <a:spcPct val="107000"/>
              </a:lnSpc>
              <a:spcAft>
                <a:spcPts val="800"/>
              </a:spcAft>
              <a:buFont typeface="Calibri" panose="020F0502020204030204" pitchFamily="34" charset="0"/>
              <a:buChar char="-"/>
            </a:pPr>
            <a:r>
              <a:rPr lang="nl-BE" sz="2400" dirty="0">
                <a:latin typeface="Calibri" panose="020F0502020204030204" pitchFamily="34" charset="0"/>
                <a:cs typeface="Times New Roman" panose="02020603050405020304" pitchFamily="18" charset="0"/>
              </a:rPr>
              <a:t>Terug erkenning voor subsidies ontvangen</a:t>
            </a:r>
          </a:p>
          <a:p>
            <a:pPr marL="800100" lvl="1" indent="-342900">
              <a:lnSpc>
                <a:spcPct val="107000"/>
              </a:lnSpc>
              <a:spcAft>
                <a:spcPts val="800"/>
              </a:spcAft>
              <a:buFont typeface="Calibri" panose="020F0502020204030204" pitchFamily="34" charset="0"/>
              <a:buChar char="-"/>
            </a:pPr>
            <a:r>
              <a:rPr lang="nl-BE" sz="2400" dirty="0">
                <a:latin typeface="Calibri" panose="020F0502020204030204" pitchFamily="34" charset="0"/>
                <a:cs typeface="Times New Roman" panose="02020603050405020304" pitchFamily="18" charset="0"/>
              </a:rPr>
              <a:t>Traject nieuw beleidsplan -&gt; start 2023 -&gt; Indienen tegen eind 2024</a:t>
            </a:r>
          </a:p>
          <a:p>
            <a:pPr marL="342900" lvl="0" indent="-342900">
              <a:lnSpc>
                <a:spcPct val="107000"/>
              </a:lnSpc>
              <a:spcAft>
                <a:spcPts val="800"/>
              </a:spcAft>
              <a:buFont typeface="Calibri" panose="020F0502020204030204" pitchFamily="34" charset="0"/>
              <a:buChar char="-"/>
            </a:pPr>
            <a:endParaRPr lang="nl-BE" sz="2400" dirty="0">
              <a:latin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endParaRPr lang="nl-NL" dirty="0"/>
          </a:p>
        </p:txBody>
      </p:sp>
      <p:pic>
        <p:nvPicPr>
          <p:cNvPr id="4" name="Afbeelding 3">
            <a:extLst>
              <a:ext uri="{FF2B5EF4-FFF2-40B4-BE49-F238E27FC236}">
                <a16:creationId xmlns:a16="http://schemas.microsoft.com/office/drawing/2014/main" id="{180777DE-289E-4ACE-0DEB-74519B3EAE03}"/>
              </a:ext>
            </a:extLst>
          </p:cNvPr>
          <p:cNvPicPr>
            <a:picLocks noChangeAspect="1"/>
          </p:cNvPicPr>
          <p:nvPr/>
        </p:nvPicPr>
        <p:blipFill>
          <a:blip r:embed="rId2"/>
          <a:srcRect/>
          <a:stretch/>
        </p:blipFill>
        <p:spPr>
          <a:xfrm>
            <a:off x="10363485" y="5281890"/>
            <a:ext cx="1005604" cy="1005604"/>
          </a:xfrm>
          <a:prstGeom prst="rect">
            <a:avLst/>
          </a:prstGeom>
        </p:spPr>
      </p:pic>
    </p:spTree>
    <p:extLst>
      <p:ext uri="{BB962C8B-B14F-4D97-AF65-F5344CB8AC3E}">
        <p14:creationId xmlns:p14="http://schemas.microsoft.com/office/powerpoint/2010/main" val="312148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Vraag Zutto">
            <a:extLst>
              <a:ext uri="{FF2B5EF4-FFF2-40B4-BE49-F238E27FC236}">
                <a16:creationId xmlns:a16="http://schemas.microsoft.com/office/drawing/2014/main" id="{BC9DC3F5-66FF-453C-6ADB-5B366AAC345F}"/>
              </a:ext>
            </a:extLst>
          </p:cNvPr>
          <p:cNvPicPr>
            <a:picLocks noChangeAspect="1"/>
          </p:cNvPicPr>
          <p:nvPr/>
        </p:nvPicPr>
        <p:blipFill>
          <a:blip r:embed="rId2"/>
          <a:stretch>
            <a:fillRect/>
          </a:stretch>
        </p:blipFill>
        <p:spPr>
          <a:xfrm>
            <a:off x="1450506" y="2130175"/>
            <a:ext cx="3810000" cy="3810000"/>
          </a:xfrm>
          <a:prstGeom prst="rect">
            <a:avLst/>
          </a:prstGeom>
        </p:spPr>
      </p:pic>
      <p:sp>
        <p:nvSpPr>
          <p:cNvPr id="7" name="Tekstvak 6">
            <a:extLst>
              <a:ext uri="{FF2B5EF4-FFF2-40B4-BE49-F238E27FC236}">
                <a16:creationId xmlns:a16="http://schemas.microsoft.com/office/drawing/2014/main" id="{C8AA8BA6-C8D6-8F8C-9C9F-5F8BDC46AABD}"/>
              </a:ext>
            </a:extLst>
          </p:cNvPr>
          <p:cNvSpPr txBox="1"/>
          <p:nvPr/>
        </p:nvSpPr>
        <p:spPr>
          <a:xfrm>
            <a:off x="3355506" y="794535"/>
            <a:ext cx="5480988" cy="1569660"/>
          </a:xfrm>
          <a:prstGeom prst="rect">
            <a:avLst/>
          </a:prstGeom>
          <a:noFill/>
        </p:spPr>
        <p:txBody>
          <a:bodyPr wrap="none" rtlCol="0">
            <a:spAutoFit/>
          </a:bodyPr>
          <a:lstStyle/>
          <a:p>
            <a:r>
              <a:rPr lang="nl-BE" sz="9600" b="1" dirty="0"/>
              <a:t>VRAGEN</a:t>
            </a:r>
            <a:endParaRPr lang="nl-NL" sz="9600" b="1" dirty="0"/>
          </a:p>
        </p:txBody>
      </p:sp>
      <p:pic>
        <p:nvPicPr>
          <p:cNvPr id="8" name="Afbeelding 7">
            <a:extLst>
              <a:ext uri="{FF2B5EF4-FFF2-40B4-BE49-F238E27FC236}">
                <a16:creationId xmlns:a16="http://schemas.microsoft.com/office/drawing/2014/main" id="{461CFC8E-3F36-FAA5-E828-0164A10D8543}"/>
              </a:ext>
            </a:extLst>
          </p:cNvPr>
          <p:cNvPicPr>
            <a:picLocks noChangeAspect="1"/>
          </p:cNvPicPr>
          <p:nvPr/>
        </p:nvPicPr>
        <p:blipFill>
          <a:blip r:embed="rId3"/>
          <a:srcRect/>
          <a:stretch/>
        </p:blipFill>
        <p:spPr>
          <a:xfrm>
            <a:off x="6931496" y="2130175"/>
            <a:ext cx="3809999" cy="3809999"/>
          </a:xfrm>
          <a:prstGeom prst="rect">
            <a:avLst/>
          </a:prstGeom>
        </p:spPr>
      </p:pic>
    </p:spTree>
    <p:extLst>
      <p:ext uri="{BB962C8B-B14F-4D97-AF65-F5344CB8AC3E}">
        <p14:creationId xmlns:p14="http://schemas.microsoft.com/office/powerpoint/2010/main" val="6555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7DE69-9246-4C6D-B903-F8ACF4C0E855}"/>
              </a:ext>
            </a:extLst>
          </p:cNvPr>
          <p:cNvSpPr>
            <a:spLocks noGrp="1"/>
          </p:cNvSpPr>
          <p:nvPr>
            <p:ph type="title" idx="4294967295"/>
          </p:nvPr>
        </p:nvSpPr>
        <p:spPr>
          <a:xfrm>
            <a:off x="3262312" y="507791"/>
            <a:ext cx="5667375" cy="492125"/>
          </a:xfrm>
        </p:spPr>
        <p:txBody>
          <a:bodyPr rtlCol="0">
            <a:normAutofit fontScale="90000"/>
          </a:bodyPr>
          <a:lstStyle/>
          <a:p>
            <a:pPr rtl="0"/>
            <a:r>
              <a:rPr lang="nl-NL" noProof="1">
                <a:solidFill>
                  <a:srgbClr val="262626"/>
                </a:solidFill>
              </a:rPr>
              <a:t>Structuur van VOSOG</a:t>
            </a:r>
          </a:p>
        </p:txBody>
      </p:sp>
      <p:sp>
        <p:nvSpPr>
          <p:cNvPr id="5" name="Rechthoek: afgeronde hoeken 4">
            <a:extLst>
              <a:ext uri="{FF2B5EF4-FFF2-40B4-BE49-F238E27FC236}">
                <a16:creationId xmlns:a16="http://schemas.microsoft.com/office/drawing/2014/main" id="{4CB7B16D-F472-7385-939A-D53549A0F6BC}"/>
              </a:ext>
            </a:extLst>
          </p:cNvPr>
          <p:cNvSpPr/>
          <p:nvPr/>
        </p:nvSpPr>
        <p:spPr>
          <a:xfrm>
            <a:off x="5880950" y="1173882"/>
            <a:ext cx="2880000"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HET BESTUUR</a:t>
            </a:r>
            <a:endParaRPr lang="nl-NL" b="1" dirty="0"/>
          </a:p>
        </p:txBody>
      </p:sp>
      <p:sp>
        <p:nvSpPr>
          <p:cNvPr id="7" name="Rechthoek: afgeronde hoeken 6">
            <a:extLst>
              <a:ext uri="{FF2B5EF4-FFF2-40B4-BE49-F238E27FC236}">
                <a16:creationId xmlns:a16="http://schemas.microsoft.com/office/drawing/2014/main" id="{B4B41D92-765F-8C02-E49B-935D17932C8D}"/>
              </a:ext>
            </a:extLst>
          </p:cNvPr>
          <p:cNvSpPr/>
          <p:nvPr/>
        </p:nvSpPr>
        <p:spPr>
          <a:xfrm>
            <a:off x="5875204" y="2801054"/>
            <a:ext cx="2880000"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ALGEMENE VERGADERING</a:t>
            </a:r>
            <a:endParaRPr lang="nl-NL" b="1" dirty="0"/>
          </a:p>
        </p:txBody>
      </p:sp>
      <p:sp>
        <p:nvSpPr>
          <p:cNvPr id="41" name="Rechthoek: afgeronde hoeken 40">
            <a:extLst>
              <a:ext uri="{FF2B5EF4-FFF2-40B4-BE49-F238E27FC236}">
                <a16:creationId xmlns:a16="http://schemas.microsoft.com/office/drawing/2014/main" id="{4E878220-9E8E-B82A-AE91-72C532974DA3}"/>
              </a:ext>
            </a:extLst>
          </p:cNvPr>
          <p:cNvSpPr/>
          <p:nvPr/>
        </p:nvSpPr>
        <p:spPr>
          <a:xfrm>
            <a:off x="2541418" y="3923520"/>
            <a:ext cx="6378290" cy="11099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NL" dirty="0"/>
          </a:p>
        </p:txBody>
      </p:sp>
      <p:sp>
        <p:nvSpPr>
          <p:cNvPr id="42" name="Rechthoek: afgeronde hoeken 41">
            <a:extLst>
              <a:ext uri="{FF2B5EF4-FFF2-40B4-BE49-F238E27FC236}">
                <a16:creationId xmlns:a16="http://schemas.microsoft.com/office/drawing/2014/main" id="{98468F46-6FCF-8AB1-E063-B4E253A20772}"/>
              </a:ext>
            </a:extLst>
          </p:cNvPr>
          <p:cNvSpPr/>
          <p:nvPr/>
        </p:nvSpPr>
        <p:spPr>
          <a:xfrm>
            <a:off x="2541418" y="5168426"/>
            <a:ext cx="7361708" cy="11099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NL" dirty="0"/>
          </a:p>
        </p:txBody>
      </p:sp>
      <p:cxnSp>
        <p:nvCxnSpPr>
          <p:cNvPr id="12" name="Rechte verbindingslijn met pijl 11">
            <a:extLst>
              <a:ext uri="{FF2B5EF4-FFF2-40B4-BE49-F238E27FC236}">
                <a16:creationId xmlns:a16="http://schemas.microsoft.com/office/drawing/2014/main" id="{FD00CA63-E35B-A5EB-DAC0-1A9393C90398}"/>
              </a:ext>
            </a:extLst>
          </p:cNvPr>
          <p:cNvCxnSpPr>
            <a:cxnSpLocks/>
            <a:stCxn id="11" idx="0"/>
            <a:endCxn id="9" idx="2"/>
          </p:cNvCxnSpPr>
          <p:nvPr/>
        </p:nvCxnSpPr>
        <p:spPr>
          <a:xfrm flipV="1">
            <a:off x="4132681" y="4922870"/>
            <a:ext cx="0" cy="3618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C16EC9A1-D21F-DABE-516B-FCDA176AB2D6}"/>
              </a:ext>
            </a:extLst>
          </p:cNvPr>
          <p:cNvCxnSpPr>
            <a:cxnSpLocks/>
            <a:stCxn id="8" idx="1"/>
            <a:endCxn id="9" idx="3"/>
          </p:cNvCxnSpPr>
          <p:nvPr/>
        </p:nvCxnSpPr>
        <p:spPr>
          <a:xfrm flipH="1">
            <a:off x="5572681" y="4487236"/>
            <a:ext cx="302527" cy="0"/>
          </a:xfrm>
          <a:prstGeom prst="straightConnector1">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hthoek: afgeronde hoeken 8">
            <a:extLst>
              <a:ext uri="{FF2B5EF4-FFF2-40B4-BE49-F238E27FC236}">
                <a16:creationId xmlns:a16="http://schemas.microsoft.com/office/drawing/2014/main" id="{950D5141-11AD-8BE6-2EFE-724D17A04391}"/>
              </a:ext>
            </a:extLst>
          </p:cNvPr>
          <p:cNvSpPr/>
          <p:nvPr/>
        </p:nvSpPr>
        <p:spPr>
          <a:xfrm>
            <a:off x="2692681" y="4051602"/>
            <a:ext cx="2880000"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PROVINCIALE RAAD</a:t>
            </a:r>
            <a:endParaRPr lang="nl-NL" b="1" dirty="0"/>
          </a:p>
        </p:txBody>
      </p:sp>
      <p:cxnSp>
        <p:nvCxnSpPr>
          <p:cNvPr id="20" name="Rechte verbindingslijn met pijl 19">
            <a:extLst>
              <a:ext uri="{FF2B5EF4-FFF2-40B4-BE49-F238E27FC236}">
                <a16:creationId xmlns:a16="http://schemas.microsoft.com/office/drawing/2014/main" id="{330A4690-56C3-433C-1554-4B0216C23AD7}"/>
              </a:ext>
            </a:extLst>
          </p:cNvPr>
          <p:cNvCxnSpPr>
            <a:cxnSpLocks/>
            <a:stCxn id="8" idx="0"/>
            <a:endCxn id="7" idx="2"/>
          </p:cNvCxnSpPr>
          <p:nvPr/>
        </p:nvCxnSpPr>
        <p:spPr>
          <a:xfrm flipH="1" flipV="1">
            <a:off x="7315204" y="3672322"/>
            <a:ext cx="4" cy="3792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618D5914-0913-E543-F982-287395DE1F00}"/>
              </a:ext>
            </a:extLst>
          </p:cNvPr>
          <p:cNvCxnSpPr>
            <a:cxnSpLocks/>
            <a:stCxn id="5" idx="2"/>
            <a:endCxn id="7" idx="0"/>
          </p:cNvCxnSpPr>
          <p:nvPr/>
        </p:nvCxnSpPr>
        <p:spPr>
          <a:xfrm flipH="1">
            <a:off x="7315204" y="2045150"/>
            <a:ext cx="5746" cy="75590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E46A652E-6F1B-F6CA-F45A-BE1C004E3A91}"/>
              </a:ext>
            </a:extLst>
          </p:cNvPr>
          <p:cNvCxnSpPr>
            <a:cxnSpLocks/>
            <a:endCxn id="26" idx="6"/>
          </p:cNvCxnSpPr>
          <p:nvPr/>
        </p:nvCxnSpPr>
        <p:spPr>
          <a:xfrm flipH="1">
            <a:off x="5572680" y="2420945"/>
            <a:ext cx="1742524" cy="2157"/>
          </a:xfrm>
          <a:prstGeom prst="straightConnector1">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vaal 25">
            <a:extLst>
              <a:ext uri="{FF2B5EF4-FFF2-40B4-BE49-F238E27FC236}">
                <a16:creationId xmlns:a16="http://schemas.microsoft.com/office/drawing/2014/main" id="{0BE0AEA6-43AD-F2AA-974F-E75D24770637}"/>
              </a:ext>
            </a:extLst>
          </p:cNvPr>
          <p:cNvSpPr/>
          <p:nvPr/>
        </p:nvSpPr>
        <p:spPr>
          <a:xfrm>
            <a:off x="2692680" y="1987468"/>
            <a:ext cx="2880000" cy="871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LANDELIJKE RAAD</a:t>
            </a:r>
            <a:endParaRPr lang="nl-NL" b="1" dirty="0"/>
          </a:p>
        </p:txBody>
      </p:sp>
      <p:sp>
        <p:nvSpPr>
          <p:cNvPr id="43" name="Rechthoek: afgeronde hoeken 42">
            <a:extLst>
              <a:ext uri="{FF2B5EF4-FFF2-40B4-BE49-F238E27FC236}">
                <a16:creationId xmlns:a16="http://schemas.microsoft.com/office/drawing/2014/main" id="{80B8B092-7DC4-B2E1-3394-ABD05339BD03}"/>
              </a:ext>
            </a:extLst>
          </p:cNvPr>
          <p:cNvSpPr/>
          <p:nvPr/>
        </p:nvSpPr>
        <p:spPr>
          <a:xfrm>
            <a:off x="6166194" y="5284710"/>
            <a:ext cx="3600000"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LEDEN</a:t>
            </a:r>
            <a:endParaRPr lang="nl-NL" b="1" dirty="0"/>
          </a:p>
        </p:txBody>
      </p:sp>
      <p:cxnSp>
        <p:nvCxnSpPr>
          <p:cNvPr id="48" name="Rechte verbindingslijn met pijl 47">
            <a:extLst>
              <a:ext uri="{FF2B5EF4-FFF2-40B4-BE49-F238E27FC236}">
                <a16:creationId xmlns:a16="http://schemas.microsoft.com/office/drawing/2014/main" id="{B55F1827-CBEF-F760-48B3-BEFAB2EC747B}"/>
              </a:ext>
            </a:extLst>
          </p:cNvPr>
          <p:cNvCxnSpPr>
            <a:cxnSpLocks/>
            <a:stCxn id="43" idx="1"/>
            <a:endCxn id="11" idx="3"/>
          </p:cNvCxnSpPr>
          <p:nvPr/>
        </p:nvCxnSpPr>
        <p:spPr>
          <a:xfrm flipH="1">
            <a:off x="5572681" y="5720344"/>
            <a:ext cx="593513" cy="0"/>
          </a:xfrm>
          <a:prstGeom prst="straightConnector1">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Verbindingslijn: gebogen 53">
            <a:extLst>
              <a:ext uri="{FF2B5EF4-FFF2-40B4-BE49-F238E27FC236}">
                <a16:creationId xmlns:a16="http://schemas.microsoft.com/office/drawing/2014/main" id="{92EA929F-C16F-4FA1-7B21-C38D00818763}"/>
              </a:ext>
            </a:extLst>
          </p:cNvPr>
          <p:cNvCxnSpPr>
            <a:cxnSpLocks/>
            <a:stCxn id="42" idx="1"/>
            <a:endCxn id="26" idx="2"/>
          </p:cNvCxnSpPr>
          <p:nvPr/>
        </p:nvCxnSpPr>
        <p:spPr>
          <a:xfrm rot="10800000" flipH="1">
            <a:off x="2541418" y="2423102"/>
            <a:ext cx="151262" cy="3300320"/>
          </a:xfrm>
          <a:prstGeom prst="bentConnector3">
            <a:avLst>
              <a:gd name="adj1" fmla="val -40206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pic>
        <p:nvPicPr>
          <p:cNvPr id="68" name="Afbeelding 67">
            <a:extLst>
              <a:ext uri="{FF2B5EF4-FFF2-40B4-BE49-F238E27FC236}">
                <a16:creationId xmlns:a16="http://schemas.microsoft.com/office/drawing/2014/main" id="{F2336F42-22EC-1090-431B-944DD814AFED}"/>
              </a:ext>
            </a:extLst>
          </p:cNvPr>
          <p:cNvPicPr>
            <a:picLocks noChangeAspect="1"/>
          </p:cNvPicPr>
          <p:nvPr/>
        </p:nvPicPr>
        <p:blipFill>
          <a:blip r:embed="rId4"/>
          <a:srcRect/>
          <a:stretch/>
        </p:blipFill>
        <p:spPr>
          <a:xfrm>
            <a:off x="8951523" y="1352700"/>
            <a:ext cx="2498846" cy="2498846"/>
          </a:xfrm>
          <a:prstGeom prst="rect">
            <a:avLst/>
          </a:prstGeom>
        </p:spPr>
      </p:pic>
      <p:sp>
        <p:nvSpPr>
          <p:cNvPr id="11" name="Rechthoek: afgeronde hoeken 10">
            <a:extLst>
              <a:ext uri="{FF2B5EF4-FFF2-40B4-BE49-F238E27FC236}">
                <a16:creationId xmlns:a16="http://schemas.microsoft.com/office/drawing/2014/main" id="{711EE01B-30FE-CA3F-F5F1-A7752DC72DE2}"/>
              </a:ext>
            </a:extLst>
          </p:cNvPr>
          <p:cNvSpPr/>
          <p:nvPr/>
        </p:nvSpPr>
        <p:spPr>
          <a:xfrm>
            <a:off x="2692681" y="5284710"/>
            <a:ext cx="2880000"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KERN BESTUUR</a:t>
            </a:r>
            <a:endParaRPr lang="nl-NL" b="1" dirty="0"/>
          </a:p>
        </p:txBody>
      </p:sp>
      <p:sp>
        <p:nvSpPr>
          <p:cNvPr id="8" name="Rechthoek: afgeronde hoeken 7">
            <a:extLst>
              <a:ext uri="{FF2B5EF4-FFF2-40B4-BE49-F238E27FC236}">
                <a16:creationId xmlns:a16="http://schemas.microsoft.com/office/drawing/2014/main" id="{0D6BB3EA-E5C8-7A30-D87D-470B0CF2D459}"/>
              </a:ext>
            </a:extLst>
          </p:cNvPr>
          <p:cNvSpPr/>
          <p:nvPr/>
        </p:nvSpPr>
        <p:spPr>
          <a:xfrm>
            <a:off x="5875208" y="4051602"/>
            <a:ext cx="2880000"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PROVINCIAAL BESTUUR</a:t>
            </a:r>
            <a:endParaRPr lang="nl-NL" b="1" dirty="0"/>
          </a:p>
        </p:txBody>
      </p:sp>
      <p:cxnSp>
        <p:nvCxnSpPr>
          <p:cNvPr id="69" name="Rechte verbindingslijn met pijl 68">
            <a:extLst>
              <a:ext uri="{FF2B5EF4-FFF2-40B4-BE49-F238E27FC236}">
                <a16:creationId xmlns:a16="http://schemas.microsoft.com/office/drawing/2014/main" id="{B35009BA-9039-85F3-114C-D6CCB1634F7C}"/>
              </a:ext>
            </a:extLst>
          </p:cNvPr>
          <p:cNvCxnSpPr>
            <a:cxnSpLocks/>
            <a:stCxn id="41" idx="1"/>
          </p:cNvCxnSpPr>
          <p:nvPr/>
        </p:nvCxnSpPr>
        <p:spPr>
          <a:xfrm flipH="1">
            <a:off x="1921267" y="4478516"/>
            <a:ext cx="620151" cy="0"/>
          </a:xfrm>
          <a:prstGeom prst="straightConnector1">
            <a:avLst/>
          </a:prstGeom>
          <a:ln w="76200">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49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D071A-5328-EAC5-B464-A91972FD2A09}"/>
              </a:ext>
            </a:extLst>
          </p:cNvPr>
          <p:cNvSpPr txBox="1">
            <a:spLocks/>
          </p:cNvSpPr>
          <p:nvPr/>
        </p:nvSpPr>
        <p:spPr>
          <a:xfrm>
            <a:off x="3470596" y="534945"/>
            <a:ext cx="5667375" cy="492125"/>
          </a:xfrm>
          <a:prstGeom prst="rect">
            <a:avLst/>
          </a:prstGeom>
          <a:effectLst/>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b="1" i="1" noProof="1">
                <a:solidFill>
                  <a:srgbClr val="262626"/>
                </a:solidFill>
              </a:rPr>
              <a:t>PROVINCIALE RAAD</a:t>
            </a:r>
          </a:p>
        </p:txBody>
      </p:sp>
      <p:sp>
        <p:nvSpPr>
          <p:cNvPr id="4" name="Pijl: punthaak 3">
            <a:extLst>
              <a:ext uri="{FF2B5EF4-FFF2-40B4-BE49-F238E27FC236}">
                <a16:creationId xmlns:a16="http://schemas.microsoft.com/office/drawing/2014/main" id="{31DA58BF-F286-35D5-B361-98A12638F8B5}"/>
              </a:ext>
            </a:extLst>
          </p:cNvPr>
          <p:cNvSpPr/>
          <p:nvPr/>
        </p:nvSpPr>
        <p:spPr>
          <a:xfrm>
            <a:off x="2029598" y="1295108"/>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5" name="Pijl: punthaak 4">
            <a:extLst>
              <a:ext uri="{FF2B5EF4-FFF2-40B4-BE49-F238E27FC236}">
                <a16:creationId xmlns:a16="http://schemas.microsoft.com/office/drawing/2014/main" id="{2D3DE9AD-67D8-2882-DD8C-5150773E15A0}"/>
              </a:ext>
            </a:extLst>
          </p:cNvPr>
          <p:cNvSpPr/>
          <p:nvPr/>
        </p:nvSpPr>
        <p:spPr>
          <a:xfrm>
            <a:off x="1055670"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Pijl: punthaak 5">
            <a:extLst>
              <a:ext uri="{FF2B5EF4-FFF2-40B4-BE49-F238E27FC236}">
                <a16:creationId xmlns:a16="http://schemas.microsoft.com/office/drawing/2014/main" id="{F0258A30-BB1B-A4D2-33C5-A64E68123588}"/>
              </a:ext>
            </a:extLst>
          </p:cNvPr>
          <p:cNvSpPr/>
          <p:nvPr/>
        </p:nvSpPr>
        <p:spPr>
          <a:xfrm>
            <a:off x="2943992"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Pijl: punthaak 6">
            <a:extLst>
              <a:ext uri="{FF2B5EF4-FFF2-40B4-BE49-F238E27FC236}">
                <a16:creationId xmlns:a16="http://schemas.microsoft.com/office/drawing/2014/main" id="{89A32E77-2CF4-6FAD-1510-C09A40F34CCA}"/>
              </a:ext>
            </a:extLst>
          </p:cNvPr>
          <p:cNvSpPr/>
          <p:nvPr/>
        </p:nvSpPr>
        <p:spPr>
          <a:xfrm>
            <a:off x="3917920"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 name="Pijl: punthaak 7">
            <a:extLst>
              <a:ext uri="{FF2B5EF4-FFF2-40B4-BE49-F238E27FC236}">
                <a16:creationId xmlns:a16="http://schemas.microsoft.com/office/drawing/2014/main" id="{53DD8EED-581B-0F94-0B1E-F440A318114D}"/>
              </a:ext>
            </a:extLst>
          </p:cNvPr>
          <p:cNvSpPr/>
          <p:nvPr/>
        </p:nvSpPr>
        <p:spPr>
          <a:xfrm>
            <a:off x="4832314"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Pijl: punthaak 8">
            <a:extLst>
              <a:ext uri="{FF2B5EF4-FFF2-40B4-BE49-F238E27FC236}">
                <a16:creationId xmlns:a16="http://schemas.microsoft.com/office/drawing/2014/main" id="{5CEB3CA2-9DC0-6453-E861-F2834766960E}"/>
              </a:ext>
            </a:extLst>
          </p:cNvPr>
          <p:cNvSpPr/>
          <p:nvPr/>
        </p:nvSpPr>
        <p:spPr>
          <a:xfrm>
            <a:off x="5806242"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Pijl: punthaak 9">
            <a:extLst>
              <a:ext uri="{FF2B5EF4-FFF2-40B4-BE49-F238E27FC236}">
                <a16:creationId xmlns:a16="http://schemas.microsoft.com/office/drawing/2014/main" id="{90B48BA9-0194-3464-7238-4754F9BB0D11}"/>
              </a:ext>
            </a:extLst>
          </p:cNvPr>
          <p:cNvSpPr/>
          <p:nvPr/>
        </p:nvSpPr>
        <p:spPr>
          <a:xfrm>
            <a:off x="6720636"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Pijl: punthaak 10">
            <a:extLst>
              <a:ext uri="{FF2B5EF4-FFF2-40B4-BE49-F238E27FC236}">
                <a16:creationId xmlns:a16="http://schemas.microsoft.com/office/drawing/2014/main" id="{9F83C8C0-0211-A086-8C4C-DCCD9B7D39FA}"/>
              </a:ext>
            </a:extLst>
          </p:cNvPr>
          <p:cNvSpPr/>
          <p:nvPr/>
        </p:nvSpPr>
        <p:spPr>
          <a:xfrm>
            <a:off x="7694564"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Pijl: punthaak 11">
            <a:extLst>
              <a:ext uri="{FF2B5EF4-FFF2-40B4-BE49-F238E27FC236}">
                <a16:creationId xmlns:a16="http://schemas.microsoft.com/office/drawing/2014/main" id="{149AD282-EB7D-09ED-B7AB-F0CD0B18B38C}"/>
              </a:ext>
            </a:extLst>
          </p:cNvPr>
          <p:cNvSpPr/>
          <p:nvPr/>
        </p:nvSpPr>
        <p:spPr>
          <a:xfrm>
            <a:off x="8608958"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Pijl: punthaak 12">
            <a:extLst>
              <a:ext uri="{FF2B5EF4-FFF2-40B4-BE49-F238E27FC236}">
                <a16:creationId xmlns:a16="http://schemas.microsoft.com/office/drawing/2014/main" id="{D727E0FF-6070-C20F-0066-A8975D28621A}"/>
              </a:ext>
            </a:extLst>
          </p:cNvPr>
          <p:cNvSpPr/>
          <p:nvPr/>
        </p:nvSpPr>
        <p:spPr>
          <a:xfrm>
            <a:off x="9582886" y="1295104"/>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 name="Tekstvak 13">
            <a:extLst>
              <a:ext uri="{FF2B5EF4-FFF2-40B4-BE49-F238E27FC236}">
                <a16:creationId xmlns:a16="http://schemas.microsoft.com/office/drawing/2014/main" id="{DF2B5A58-D419-13EC-DC15-EC7F1B303DBB}"/>
              </a:ext>
            </a:extLst>
          </p:cNvPr>
          <p:cNvSpPr txBox="1">
            <a:spLocks/>
          </p:cNvSpPr>
          <p:nvPr/>
        </p:nvSpPr>
        <p:spPr>
          <a:xfrm>
            <a:off x="1395518" y="1339049"/>
            <a:ext cx="9301018" cy="933126"/>
          </a:xfrm>
          <a:prstGeom prst="rect">
            <a:avLst/>
          </a:prstGeom>
          <a:solidFill>
            <a:schemeClr val="bg1"/>
          </a:solidFill>
          <a:ln>
            <a:solidFill>
              <a:schemeClr val="accent4"/>
            </a:solidFill>
          </a:ln>
        </p:spPr>
        <p:txBody>
          <a:bodyPr wrap="square" rtlCol="0">
            <a:noAutofit/>
          </a:bodyPr>
          <a:lstStyle/>
          <a:p>
            <a:r>
              <a:rPr lang="nl-BE" sz="2800" dirty="0">
                <a:latin typeface="Calibri" panose="020F0502020204030204" pitchFamily="34" charset="0"/>
                <a:ea typeface="Calibri" panose="020F0502020204030204" pitchFamily="34" charset="0"/>
                <a:cs typeface="Times New Roman" panose="02020603050405020304" pitchFamily="18" charset="0"/>
              </a:rPr>
              <a:t>A</a:t>
            </a:r>
            <a:r>
              <a:rPr lang="nl-BE" sz="2800" dirty="0">
                <a:effectLst/>
                <a:latin typeface="Calibri" panose="020F0502020204030204" pitchFamily="34" charset="0"/>
                <a:ea typeface="Calibri" panose="020F0502020204030204" pitchFamily="34" charset="0"/>
                <a:cs typeface="Times New Roman" panose="02020603050405020304" pitchFamily="18" charset="0"/>
              </a:rPr>
              <a:t>fgevaardigden van de kernen en het provinciaal bestuur.</a:t>
            </a:r>
            <a:endParaRPr lang="nl-NL" sz="2800" dirty="0"/>
          </a:p>
        </p:txBody>
      </p:sp>
      <p:sp>
        <p:nvSpPr>
          <p:cNvPr id="17" name="Pijl: punthaak 16">
            <a:extLst>
              <a:ext uri="{FF2B5EF4-FFF2-40B4-BE49-F238E27FC236}">
                <a16:creationId xmlns:a16="http://schemas.microsoft.com/office/drawing/2014/main" id="{781C41E0-F1FD-2569-E266-FD5C137FF0BE}"/>
              </a:ext>
            </a:extLst>
          </p:cNvPr>
          <p:cNvSpPr/>
          <p:nvPr/>
        </p:nvSpPr>
        <p:spPr>
          <a:xfrm>
            <a:off x="2011125" y="2908159"/>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8" name="Pijl: punthaak 17">
            <a:extLst>
              <a:ext uri="{FF2B5EF4-FFF2-40B4-BE49-F238E27FC236}">
                <a16:creationId xmlns:a16="http://schemas.microsoft.com/office/drawing/2014/main" id="{2ABDCD3F-8258-BC37-A306-393529FE5388}"/>
              </a:ext>
            </a:extLst>
          </p:cNvPr>
          <p:cNvSpPr/>
          <p:nvPr/>
        </p:nvSpPr>
        <p:spPr>
          <a:xfrm>
            <a:off x="1037197"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Pijl: punthaak 18">
            <a:extLst>
              <a:ext uri="{FF2B5EF4-FFF2-40B4-BE49-F238E27FC236}">
                <a16:creationId xmlns:a16="http://schemas.microsoft.com/office/drawing/2014/main" id="{84029413-17C1-81D1-C86D-D809A3665730}"/>
              </a:ext>
            </a:extLst>
          </p:cNvPr>
          <p:cNvSpPr/>
          <p:nvPr/>
        </p:nvSpPr>
        <p:spPr>
          <a:xfrm>
            <a:off x="2925519"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0" name="Pijl: punthaak 19">
            <a:extLst>
              <a:ext uri="{FF2B5EF4-FFF2-40B4-BE49-F238E27FC236}">
                <a16:creationId xmlns:a16="http://schemas.microsoft.com/office/drawing/2014/main" id="{E99A2ADC-8FEE-C466-2FC2-61676AA4AD44}"/>
              </a:ext>
            </a:extLst>
          </p:cNvPr>
          <p:cNvSpPr/>
          <p:nvPr/>
        </p:nvSpPr>
        <p:spPr>
          <a:xfrm>
            <a:off x="3899447"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Pijl: punthaak 20">
            <a:extLst>
              <a:ext uri="{FF2B5EF4-FFF2-40B4-BE49-F238E27FC236}">
                <a16:creationId xmlns:a16="http://schemas.microsoft.com/office/drawing/2014/main" id="{6EDA7254-845F-20D1-FF48-D94969B560A1}"/>
              </a:ext>
            </a:extLst>
          </p:cNvPr>
          <p:cNvSpPr/>
          <p:nvPr/>
        </p:nvSpPr>
        <p:spPr>
          <a:xfrm>
            <a:off x="4813841"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2" name="Pijl: punthaak 21">
            <a:extLst>
              <a:ext uri="{FF2B5EF4-FFF2-40B4-BE49-F238E27FC236}">
                <a16:creationId xmlns:a16="http://schemas.microsoft.com/office/drawing/2014/main" id="{B15CAE84-580C-391E-FA9A-D4166C8ECDD3}"/>
              </a:ext>
            </a:extLst>
          </p:cNvPr>
          <p:cNvSpPr/>
          <p:nvPr/>
        </p:nvSpPr>
        <p:spPr>
          <a:xfrm>
            <a:off x="5787769"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Pijl: punthaak 22">
            <a:extLst>
              <a:ext uri="{FF2B5EF4-FFF2-40B4-BE49-F238E27FC236}">
                <a16:creationId xmlns:a16="http://schemas.microsoft.com/office/drawing/2014/main" id="{44BD912F-4EFA-B767-7FCC-B88EECF882EF}"/>
              </a:ext>
            </a:extLst>
          </p:cNvPr>
          <p:cNvSpPr/>
          <p:nvPr/>
        </p:nvSpPr>
        <p:spPr>
          <a:xfrm>
            <a:off x="6702163"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Pijl: punthaak 23">
            <a:extLst>
              <a:ext uri="{FF2B5EF4-FFF2-40B4-BE49-F238E27FC236}">
                <a16:creationId xmlns:a16="http://schemas.microsoft.com/office/drawing/2014/main" id="{B8BB1ADB-BEEF-54FC-58EA-9BFDA9A69581}"/>
              </a:ext>
            </a:extLst>
          </p:cNvPr>
          <p:cNvSpPr/>
          <p:nvPr/>
        </p:nvSpPr>
        <p:spPr>
          <a:xfrm>
            <a:off x="7676091"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5" name="Pijl: punthaak 24">
            <a:extLst>
              <a:ext uri="{FF2B5EF4-FFF2-40B4-BE49-F238E27FC236}">
                <a16:creationId xmlns:a16="http://schemas.microsoft.com/office/drawing/2014/main" id="{EBD42533-D98E-DB56-1DFD-A1A2324B5C94}"/>
              </a:ext>
            </a:extLst>
          </p:cNvPr>
          <p:cNvSpPr/>
          <p:nvPr/>
        </p:nvSpPr>
        <p:spPr>
          <a:xfrm>
            <a:off x="8590485"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Pijl: punthaak 25">
            <a:extLst>
              <a:ext uri="{FF2B5EF4-FFF2-40B4-BE49-F238E27FC236}">
                <a16:creationId xmlns:a16="http://schemas.microsoft.com/office/drawing/2014/main" id="{BB7A30C4-8198-C0B2-0DE9-794615C475E5}"/>
              </a:ext>
            </a:extLst>
          </p:cNvPr>
          <p:cNvSpPr/>
          <p:nvPr/>
        </p:nvSpPr>
        <p:spPr>
          <a:xfrm>
            <a:off x="9564413" y="2908151"/>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75D0A8A9-55A3-1DC5-8210-162E64167EC4}"/>
              </a:ext>
            </a:extLst>
          </p:cNvPr>
          <p:cNvSpPr txBox="1">
            <a:spLocks/>
          </p:cNvSpPr>
          <p:nvPr/>
        </p:nvSpPr>
        <p:spPr>
          <a:xfrm>
            <a:off x="1377045" y="2984186"/>
            <a:ext cx="9301018" cy="1614540"/>
          </a:xfrm>
          <a:prstGeom prst="rect">
            <a:avLst/>
          </a:prstGeom>
          <a:solidFill>
            <a:schemeClr val="bg1"/>
          </a:solidFill>
          <a:ln>
            <a:solidFill>
              <a:schemeClr val="accent4"/>
            </a:solidFill>
          </a:ln>
        </p:spPr>
        <p:txBody>
          <a:bodyPr wrap="square" rtlCol="0">
            <a:noAutofit/>
          </a:bodyPr>
          <a:lstStyle/>
          <a:p>
            <a:r>
              <a:rPr lang="nl-BE" sz="2400" dirty="0">
                <a:latin typeface="Calibri" panose="020F0502020204030204" pitchFamily="34" charset="0"/>
                <a:ea typeface="Calibri" panose="020F0502020204030204" pitchFamily="34" charset="0"/>
                <a:cs typeface="Times New Roman" panose="02020603050405020304" pitchFamily="18" charset="0"/>
              </a:rPr>
              <a:t>Zorgen voor een goede doorstroming van informatie tussen kernen onderling en de andere organen. Hebben stembevoegdheid over provinciale activiteiten en houden toezicht op het provinciaal bestuur.</a:t>
            </a:r>
            <a:endParaRPr lang="nl-NL" sz="2400" dirty="0"/>
          </a:p>
        </p:txBody>
      </p:sp>
      <p:sp>
        <p:nvSpPr>
          <p:cNvPr id="28" name="Tekstvak 27">
            <a:extLst>
              <a:ext uri="{FF2B5EF4-FFF2-40B4-BE49-F238E27FC236}">
                <a16:creationId xmlns:a16="http://schemas.microsoft.com/office/drawing/2014/main" id="{61D74456-2853-575A-97E0-C74F3D70F482}"/>
              </a:ext>
            </a:extLst>
          </p:cNvPr>
          <p:cNvSpPr txBox="1"/>
          <p:nvPr/>
        </p:nvSpPr>
        <p:spPr>
          <a:xfrm>
            <a:off x="1055670" y="905092"/>
            <a:ext cx="742511" cy="369332"/>
          </a:xfrm>
          <a:prstGeom prst="rect">
            <a:avLst/>
          </a:prstGeom>
          <a:noFill/>
        </p:spPr>
        <p:txBody>
          <a:bodyPr wrap="none" rtlCol="0">
            <a:spAutoFit/>
          </a:bodyPr>
          <a:lstStyle/>
          <a:p>
            <a:r>
              <a:rPr lang="nl-BE" b="1" dirty="0"/>
              <a:t>WIE?</a:t>
            </a:r>
            <a:endParaRPr lang="nl-NL" b="1" dirty="0"/>
          </a:p>
        </p:txBody>
      </p:sp>
      <p:sp>
        <p:nvSpPr>
          <p:cNvPr id="29" name="Tekstvak 28">
            <a:extLst>
              <a:ext uri="{FF2B5EF4-FFF2-40B4-BE49-F238E27FC236}">
                <a16:creationId xmlns:a16="http://schemas.microsoft.com/office/drawing/2014/main" id="{7A184E10-4ED3-255F-9E63-91A45906F166}"/>
              </a:ext>
            </a:extLst>
          </p:cNvPr>
          <p:cNvSpPr txBox="1"/>
          <p:nvPr/>
        </p:nvSpPr>
        <p:spPr>
          <a:xfrm>
            <a:off x="1055670" y="2500805"/>
            <a:ext cx="796052" cy="369332"/>
          </a:xfrm>
          <a:prstGeom prst="rect">
            <a:avLst/>
          </a:prstGeom>
          <a:noFill/>
        </p:spPr>
        <p:txBody>
          <a:bodyPr wrap="none" rtlCol="0">
            <a:spAutoFit/>
          </a:bodyPr>
          <a:lstStyle/>
          <a:p>
            <a:r>
              <a:rPr lang="nl-BE" b="1" dirty="0"/>
              <a:t>WAT?</a:t>
            </a:r>
            <a:endParaRPr lang="nl-NL" b="1" dirty="0"/>
          </a:p>
        </p:txBody>
      </p:sp>
      <p:sp>
        <p:nvSpPr>
          <p:cNvPr id="31" name="Tekstvak 30">
            <a:extLst>
              <a:ext uri="{FF2B5EF4-FFF2-40B4-BE49-F238E27FC236}">
                <a16:creationId xmlns:a16="http://schemas.microsoft.com/office/drawing/2014/main" id="{DE33C519-11E6-8E45-D770-9D383A28844E}"/>
              </a:ext>
            </a:extLst>
          </p:cNvPr>
          <p:cNvSpPr txBox="1"/>
          <p:nvPr/>
        </p:nvSpPr>
        <p:spPr>
          <a:xfrm>
            <a:off x="1055670" y="4811547"/>
            <a:ext cx="1877437" cy="369332"/>
          </a:xfrm>
          <a:prstGeom prst="rect">
            <a:avLst/>
          </a:prstGeom>
          <a:noFill/>
        </p:spPr>
        <p:txBody>
          <a:bodyPr wrap="none" rtlCol="0">
            <a:spAutoFit/>
          </a:bodyPr>
          <a:lstStyle/>
          <a:p>
            <a:r>
              <a:rPr lang="nl-BE" b="1" dirty="0"/>
              <a:t>FREQUENTIE?</a:t>
            </a:r>
            <a:endParaRPr lang="nl-NL" b="1" dirty="0"/>
          </a:p>
        </p:txBody>
      </p:sp>
      <p:sp>
        <p:nvSpPr>
          <p:cNvPr id="33" name="Pijl: punthaak 32">
            <a:extLst>
              <a:ext uri="{FF2B5EF4-FFF2-40B4-BE49-F238E27FC236}">
                <a16:creationId xmlns:a16="http://schemas.microsoft.com/office/drawing/2014/main" id="{EECFC534-EE17-E06F-12BA-A0FC5B6EDC02}"/>
              </a:ext>
            </a:extLst>
          </p:cNvPr>
          <p:cNvSpPr/>
          <p:nvPr/>
        </p:nvSpPr>
        <p:spPr>
          <a:xfrm>
            <a:off x="1758162" y="5281895"/>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4" name="Pijl: punthaak 33">
            <a:extLst>
              <a:ext uri="{FF2B5EF4-FFF2-40B4-BE49-F238E27FC236}">
                <a16:creationId xmlns:a16="http://schemas.microsoft.com/office/drawing/2014/main" id="{33654501-5B26-AE7A-5D50-E15EC31FCCCA}"/>
              </a:ext>
            </a:extLst>
          </p:cNvPr>
          <p:cNvSpPr/>
          <p:nvPr/>
        </p:nvSpPr>
        <p:spPr>
          <a:xfrm>
            <a:off x="103719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5" name="Pijl: punthaak 34">
            <a:extLst>
              <a:ext uri="{FF2B5EF4-FFF2-40B4-BE49-F238E27FC236}">
                <a16:creationId xmlns:a16="http://schemas.microsoft.com/office/drawing/2014/main" id="{BA99814E-CFB5-818D-8A80-8D35E71A4D33}"/>
              </a:ext>
            </a:extLst>
          </p:cNvPr>
          <p:cNvSpPr/>
          <p:nvPr/>
        </p:nvSpPr>
        <p:spPr>
          <a:xfrm>
            <a:off x="243505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6" name="Pijl: punthaak 35">
            <a:extLst>
              <a:ext uri="{FF2B5EF4-FFF2-40B4-BE49-F238E27FC236}">
                <a16:creationId xmlns:a16="http://schemas.microsoft.com/office/drawing/2014/main" id="{00783A59-BF65-D666-F802-0E94D54A9674}"/>
              </a:ext>
            </a:extLst>
          </p:cNvPr>
          <p:cNvSpPr/>
          <p:nvPr/>
        </p:nvSpPr>
        <p:spPr>
          <a:xfrm>
            <a:off x="315602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7" name="Pijl: punthaak 36">
            <a:extLst>
              <a:ext uri="{FF2B5EF4-FFF2-40B4-BE49-F238E27FC236}">
                <a16:creationId xmlns:a16="http://schemas.microsoft.com/office/drawing/2014/main" id="{263F0EB2-93AE-7352-CBE5-ADF16FCBCD73}"/>
              </a:ext>
            </a:extLst>
          </p:cNvPr>
          <p:cNvSpPr/>
          <p:nvPr/>
        </p:nvSpPr>
        <p:spPr>
          <a:xfrm>
            <a:off x="383291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8" name="Pijl: punthaak 37">
            <a:extLst>
              <a:ext uri="{FF2B5EF4-FFF2-40B4-BE49-F238E27FC236}">
                <a16:creationId xmlns:a16="http://schemas.microsoft.com/office/drawing/2014/main" id="{73E3B797-A1C2-6685-5AA2-5501A50C1306}"/>
              </a:ext>
            </a:extLst>
          </p:cNvPr>
          <p:cNvSpPr/>
          <p:nvPr/>
        </p:nvSpPr>
        <p:spPr>
          <a:xfrm>
            <a:off x="455388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9" name="Pijl: punthaak 38">
            <a:extLst>
              <a:ext uri="{FF2B5EF4-FFF2-40B4-BE49-F238E27FC236}">
                <a16:creationId xmlns:a16="http://schemas.microsoft.com/office/drawing/2014/main" id="{C0CBDC71-8153-F311-6F3B-D784C0B70BD8}"/>
              </a:ext>
            </a:extLst>
          </p:cNvPr>
          <p:cNvSpPr/>
          <p:nvPr/>
        </p:nvSpPr>
        <p:spPr>
          <a:xfrm>
            <a:off x="523077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0" name="Pijl: punthaak 39">
            <a:extLst>
              <a:ext uri="{FF2B5EF4-FFF2-40B4-BE49-F238E27FC236}">
                <a16:creationId xmlns:a16="http://schemas.microsoft.com/office/drawing/2014/main" id="{23C45EC4-FDC5-B00E-8964-192B2B0F65A8}"/>
              </a:ext>
            </a:extLst>
          </p:cNvPr>
          <p:cNvSpPr/>
          <p:nvPr/>
        </p:nvSpPr>
        <p:spPr>
          <a:xfrm>
            <a:off x="595174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1" name="Pijl: punthaak 40">
            <a:extLst>
              <a:ext uri="{FF2B5EF4-FFF2-40B4-BE49-F238E27FC236}">
                <a16:creationId xmlns:a16="http://schemas.microsoft.com/office/drawing/2014/main" id="{706AE68C-9EFA-A925-2AFE-B2011235BC2A}"/>
              </a:ext>
            </a:extLst>
          </p:cNvPr>
          <p:cNvSpPr/>
          <p:nvPr/>
        </p:nvSpPr>
        <p:spPr>
          <a:xfrm>
            <a:off x="662863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2" name="Pijl: punthaak 41">
            <a:extLst>
              <a:ext uri="{FF2B5EF4-FFF2-40B4-BE49-F238E27FC236}">
                <a16:creationId xmlns:a16="http://schemas.microsoft.com/office/drawing/2014/main" id="{C0B08133-B8E8-C7F0-7A56-A0DBD0E4DAD3}"/>
              </a:ext>
            </a:extLst>
          </p:cNvPr>
          <p:cNvSpPr/>
          <p:nvPr/>
        </p:nvSpPr>
        <p:spPr>
          <a:xfrm>
            <a:off x="7349602" y="5281892"/>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3" name="Tekstvak 42">
            <a:extLst>
              <a:ext uri="{FF2B5EF4-FFF2-40B4-BE49-F238E27FC236}">
                <a16:creationId xmlns:a16="http://schemas.microsoft.com/office/drawing/2014/main" id="{90DCDC45-318D-A7B6-63CD-236298CB7C27}"/>
              </a:ext>
            </a:extLst>
          </p:cNvPr>
          <p:cNvSpPr txBox="1">
            <a:spLocks/>
          </p:cNvSpPr>
          <p:nvPr/>
        </p:nvSpPr>
        <p:spPr>
          <a:xfrm>
            <a:off x="1371229" y="5320946"/>
            <a:ext cx="6885224" cy="671344"/>
          </a:xfrm>
          <a:prstGeom prst="rect">
            <a:avLst/>
          </a:prstGeom>
          <a:solidFill>
            <a:schemeClr val="bg1"/>
          </a:solidFill>
          <a:ln>
            <a:solidFill>
              <a:schemeClr val="accent4"/>
            </a:solidFill>
          </a:ln>
        </p:spPr>
        <p:txBody>
          <a:bodyPr wrap="square" rtlCol="0">
            <a:noAutofit/>
          </a:bodyPr>
          <a:lstStyle/>
          <a:p>
            <a:r>
              <a:rPr lang="nl-BE" sz="2000" dirty="0">
                <a:latin typeface="Calibri" panose="020F0502020204030204" pitchFamily="34" charset="0"/>
                <a:ea typeface="Calibri" panose="020F0502020204030204" pitchFamily="34" charset="0"/>
                <a:cs typeface="Times New Roman" panose="02020603050405020304" pitchFamily="18" charset="0"/>
              </a:rPr>
              <a:t>Niet vastgelegd. Wordt binnen elke provincie apart beslist.</a:t>
            </a:r>
            <a:endParaRPr lang="nl-NL" sz="2000" dirty="0"/>
          </a:p>
        </p:txBody>
      </p:sp>
      <p:pic>
        <p:nvPicPr>
          <p:cNvPr id="56" name="Afbeelding 55">
            <a:extLst>
              <a:ext uri="{FF2B5EF4-FFF2-40B4-BE49-F238E27FC236}">
                <a16:creationId xmlns:a16="http://schemas.microsoft.com/office/drawing/2014/main" id="{823733A0-29E0-AB13-4B60-CD09D297E126}"/>
              </a:ext>
            </a:extLst>
          </p:cNvPr>
          <p:cNvPicPr>
            <a:picLocks noChangeAspect="1"/>
          </p:cNvPicPr>
          <p:nvPr/>
        </p:nvPicPr>
        <p:blipFill>
          <a:blip r:embed="rId2"/>
          <a:srcRect/>
          <a:stretch/>
        </p:blipFill>
        <p:spPr>
          <a:xfrm>
            <a:off x="10363485" y="5281890"/>
            <a:ext cx="1005604" cy="1005604"/>
          </a:xfrm>
          <a:prstGeom prst="rect">
            <a:avLst/>
          </a:prstGeom>
        </p:spPr>
      </p:pic>
    </p:spTree>
    <p:extLst>
      <p:ext uri="{BB962C8B-B14F-4D97-AF65-F5344CB8AC3E}">
        <p14:creationId xmlns:p14="http://schemas.microsoft.com/office/powerpoint/2010/main" val="115887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D071A-5328-EAC5-B464-A91972FD2A09}"/>
              </a:ext>
            </a:extLst>
          </p:cNvPr>
          <p:cNvSpPr txBox="1">
            <a:spLocks/>
          </p:cNvSpPr>
          <p:nvPr/>
        </p:nvSpPr>
        <p:spPr>
          <a:xfrm>
            <a:off x="3470596" y="506411"/>
            <a:ext cx="5667375" cy="492125"/>
          </a:xfrm>
          <a:prstGeom prst="rect">
            <a:avLst/>
          </a:prstGeom>
          <a:effectLst/>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b="1" i="1" noProof="1">
                <a:solidFill>
                  <a:srgbClr val="262626"/>
                </a:solidFill>
              </a:rPr>
              <a:t>PROVINCIAAL BESTUUR</a:t>
            </a:r>
          </a:p>
        </p:txBody>
      </p:sp>
      <p:sp>
        <p:nvSpPr>
          <p:cNvPr id="4" name="Pijl: punthaak 3">
            <a:extLst>
              <a:ext uri="{FF2B5EF4-FFF2-40B4-BE49-F238E27FC236}">
                <a16:creationId xmlns:a16="http://schemas.microsoft.com/office/drawing/2014/main" id="{31DA58BF-F286-35D5-B361-98A12638F8B5}"/>
              </a:ext>
            </a:extLst>
          </p:cNvPr>
          <p:cNvSpPr/>
          <p:nvPr/>
        </p:nvSpPr>
        <p:spPr>
          <a:xfrm>
            <a:off x="2029598" y="1295108"/>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5" name="Pijl: punthaak 4">
            <a:extLst>
              <a:ext uri="{FF2B5EF4-FFF2-40B4-BE49-F238E27FC236}">
                <a16:creationId xmlns:a16="http://schemas.microsoft.com/office/drawing/2014/main" id="{2D3DE9AD-67D8-2882-DD8C-5150773E15A0}"/>
              </a:ext>
            </a:extLst>
          </p:cNvPr>
          <p:cNvSpPr/>
          <p:nvPr/>
        </p:nvSpPr>
        <p:spPr>
          <a:xfrm>
            <a:off x="1055670"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Pijl: punthaak 5">
            <a:extLst>
              <a:ext uri="{FF2B5EF4-FFF2-40B4-BE49-F238E27FC236}">
                <a16:creationId xmlns:a16="http://schemas.microsoft.com/office/drawing/2014/main" id="{F0258A30-BB1B-A4D2-33C5-A64E68123588}"/>
              </a:ext>
            </a:extLst>
          </p:cNvPr>
          <p:cNvSpPr/>
          <p:nvPr/>
        </p:nvSpPr>
        <p:spPr>
          <a:xfrm>
            <a:off x="2943992"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Pijl: punthaak 6">
            <a:extLst>
              <a:ext uri="{FF2B5EF4-FFF2-40B4-BE49-F238E27FC236}">
                <a16:creationId xmlns:a16="http://schemas.microsoft.com/office/drawing/2014/main" id="{89A32E77-2CF4-6FAD-1510-C09A40F34CCA}"/>
              </a:ext>
            </a:extLst>
          </p:cNvPr>
          <p:cNvSpPr/>
          <p:nvPr/>
        </p:nvSpPr>
        <p:spPr>
          <a:xfrm>
            <a:off x="3917920"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 name="Pijl: punthaak 7">
            <a:extLst>
              <a:ext uri="{FF2B5EF4-FFF2-40B4-BE49-F238E27FC236}">
                <a16:creationId xmlns:a16="http://schemas.microsoft.com/office/drawing/2014/main" id="{53DD8EED-581B-0F94-0B1E-F440A318114D}"/>
              </a:ext>
            </a:extLst>
          </p:cNvPr>
          <p:cNvSpPr/>
          <p:nvPr/>
        </p:nvSpPr>
        <p:spPr>
          <a:xfrm>
            <a:off x="4832314"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Pijl: punthaak 8">
            <a:extLst>
              <a:ext uri="{FF2B5EF4-FFF2-40B4-BE49-F238E27FC236}">
                <a16:creationId xmlns:a16="http://schemas.microsoft.com/office/drawing/2014/main" id="{5CEB3CA2-9DC0-6453-E861-F2834766960E}"/>
              </a:ext>
            </a:extLst>
          </p:cNvPr>
          <p:cNvSpPr/>
          <p:nvPr/>
        </p:nvSpPr>
        <p:spPr>
          <a:xfrm>
            <a:off x="5806242"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Pijl: punthaak 9">
            <a:extLst>
              <a:ext uri="{FF2B5EF4-FFF2-40B4-BE49-F238E27FC236}">
                <a16:creationId xmlns:a16="http://schemas.microsoft.com/office/drawing/2014/main" id="{90B48BA9-0194-3464-7238-4754F9BB0D11}"/>
              </a:ext>
            </a:extLst>
          </p:cNvPr>
          <p:cNvSpPr/>
          <p:nvPr/>
        </p:nvSpPr>
        <p:spPr>
          <a:xfrm>
            <a:off x="6720636"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Pijl: punthaak 10">
            <a:extLst>
              <a:ext uri="{FF2B5EF4-FFF2-40B4-BE49-F238E27FC236}">
                <a16:creationId xmlns:a16="http://schemas.microsoft.com/office/drawing/2014/main" id="{9F83C8C0-0211-A086-8C4C-DCCD9B7D39FA}"/>
              </a:ext>
            </a:extLst>
          </p:cNvPr>
          <p:cNvSpPr/>
          <p:nvPr/>
        </p:nvSpPr>
        <p:spPr>
          <a:xfrm>
            <a:off x="7694564"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Pijl: punthaak 11">
            <a:extLst>
              <a:ext uri="{FF2B5EF4-FFF2-40B4-BE49-F238E27FC236}">
                <a16:creationId xmlns:a16="http://schemas.microsoft.com/office/drawing/2014/main" id="{149AD282-EB7D-09ED-B7AB-F0CD0B18B38C}"/>
              </a:ext>
            </a:extLst>
          </p:cNvPr>
          <p:cNvSpPr/>
          <p:nvPr/>
        </p:nvSpPr>
        <p:spPr>
          <a:xfrm>
            <a:off x="8608958"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Pijl: punthaak 12">
            <a:extLst>
              <a:ext uri="{FF2B5EF4-FFF2-40B4-BE49-F238E27FC236}">
                <a16:creationId xmlns:a16="http://schemas.microsoft.com/office/drawing/2014/main" id="{D727E0FF-6070-C20F-0066-A8975D28621A}"/>
              </a:ext>
            </a:extLst>
          </p:cNvPr>
          <p:cNvSpPr/>
          <p:nvPr/>
        </p:nvSpPr>
        <p:spPr>
          <a:xfrm>
            <a:off x="9582886" y="1295104"/>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 name="Tekstvak 13">
            <a:extLst>
              <a:ext uri="{FF2B5EF4-FFF2-40B4-BE49-F238E27FC236}">
                <a16:creationId xmlns:a16="http://schemas.microsoft.com/office/drawing/2014/main" id="{DF2B5A58-D419-13EC-DC15-EC7F1B303DBB}"/>
              </a:ext>
            </a:extLst>
          </p:cNvPr>
          <p:cNvSpPr txBox="1">
            <a:spLocks/>
          </p:cNvSpPr>
          <p:nvPr/>
        </p:nvSpPr>
        <p:spPr>
          <a:xfrm>
            <a:off x="1395518" y="1339049"/>
            <a:ext cx="9301018" cy="933126"/>
          </a:xfrm>
          <a:prstGeom prst="rect">
            <a:avLst/>
          </a:prstGeom>
          <a:solidFill>
            <a:schemeClr val="bg1"/>
          </a:solidFill>
          <a:ln>
            <a:solidFill>
              <a:schemeClr val="accent4"/>
            </a:solidFill>
          </a:ln>
        </p:spPr>
        <p:txBody>
          <a:bodyPr wrap="square" rtlCol="0">
            <a:noAutofit/>
          </a:bodyPr>
          <a:lstStyle/>
          <a:p>
            <a:r>
              <a:rPr lang="nl-BE" sz="2800" dirty="0">
                <a:latin typeface="Calibri" panose="020F0502020204030204" pitchFamily="34" charset="0"/>
                <a:ea typeface="Calibri" panose="020F0502020204030204" pitchFamily="34" charset="0"/>
                <a:cs typeface="Times New Roman" panose="02020603050405020304" pitchFamily="18" charset="0"/>
              </a:rPr>
              <a:t>Verkozenen uit de provinciale raad</a:t>
            </a:r>
            <a:r>
              <a:rPr lang="nl-BE" sz="2800" dirty="0">
                <a:effectLst/>
                <a:latin typeface="Calibri" panose="020F0502020204030204" pitchFamily="34" charset="0"/>
                <a:ea typeface="Calibri" panose="020F0502020204030204" pitchFamily="34" charset="0"/>
                <a:cs typeface="Times New Roman" panose="02020603050405020304" pitchFamily="18" charset="0"/>
              </a:rPr>
              <a:t>.</a:t>
            </a:r>
            <a:endParaRPr lang="nl-NL" sz="2800" dirty="0"/>
          </a:p>
        </p:txBody>
      </p:sp>
      <p:sp>
        <p:nvSpPr>
          <p:cNvPr id="17" name="Pijl: punthaak 16">
            <a:extLst>
              <a:ext uri="{FF2B5EF4-FFF2-40B4-BE49-F238E27FC236}">
                <a16:creationId xmlns:a16="http://schemas.microsoft.com/office/drawing/2014/main" id="{781C41E0-F1FD-2569-E266-FD5C137FF0BE}"/>
              </a:ext>
            </a:extLst>
          </p:cNvPr>
          <p:cNvSpPr/>
          <p:nvPr/>
        </p:nvSpPr>
        <p:spPr>
          <a:xfrm>
            <a:off x="2011125" y="2908159"/>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8" name="Pijl: punthaak 17">
            <a:extLst>
              <a:ext uri="{FF2B5EF4-FFF2-40B4-BE49-F238E27FC236}">
                <a16:creationId xmlns:a16="http://schemas.microsoft.com/office/drawing/2014/main" id="{2ABDCD3F-8258-BC37-A306-393529FE5388}"/>
              </a:ext>
            </a:extLst>
          </p:cNvPr>
          <p:cNvSpPr/>
          <p:nvPr/>
        </p:nvSpPr>
        <p:spPr>
          <a:xfrm>
            <a:off x="1037197"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Pijl: punthaak 18">
            <a:extLst>
              <a:ext uri="{FF2B5EF4-FFF2-40B4-BE49-F238E27FC236}">
                <a16:creationId xmlns:a16="http://schemas.microsoft.com/office/drawing/2014/main" id="{84029413-17C1-81D1-C86D-D809A3665730}"/>
              </a:ext>
            </a:extLst>
          </p:cNvPr>
          <p:cNvSpPr/>
          <p:nvPr/>
        </p:nvSpPr>
        <p:spPr>
          <a:xfrm>
            <a:off x="2925519"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0" name="Pijl: punthaak 19">
            <a:extLst>
              <a:ext uri="{FF2B5EF4-FFF2-40B4-BE49-F238E27FC236}">
                <a16:creationId xmlns:a16="http://schemas.microsoft.com/office/drawing/2014/main" id="{E99A2ADC-8FEE-C466-2FC2-61676AA4AD44}"/>
              </a:ext>
            </a:extLst>
          </p:cNvPr>
          <p:cNvSpPr/>
          <p:nvPr/>
        </p:nvSpPr>
        <p:spPr>
          <a:xfrm>
            <a:off x="3899447"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Pijl: punthaak 20">
            <a:extLst>
              <a:ext uri="{FF2B5EF4-FFF2-40B4-BE49-F238E27FC236}">
                <a16:creationId xmlns:a16="http://schemas.microsoft.com/office/drawing/2014/main" id="{6EDA7254-845F-20D1-FF48-D94969B560A1}"/>
              </a:ext>
            </a:extLst>
          </p:cNvPr>
          <p:cNvSpPr/>
          <p:nvPr/>
        </p:nvSpPr>
        <p:spPr>
          <a:xfrm>
            <a:off x="4813841"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2" name="Pijl: punthaak 21">
            <a:extLst>
              <a:ext uri="{FF2B5EF4-FFF2-40B4-BE49-F238E27FC236}">
                <a16:creationId xmlns:a16="http://schemas.microsoft.com/office/drawing/2014/main" id="{B15CAE84-580C-391E-FA9A-D4166C8ECDD3}"/>
              </a:ext>
            </a:extLst>
          </p:cNvPr>
          <p:cNvSpPr/>
          <p:nvPr/>
        </p:nvSpPr>
        <p:spPr>
          <a:xfrm>
            <a:off x="5787769"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Pijl: punthaak 22">
            <a:extLst>
              <a:ext uri="{FF2B5EF4-FFF2-40B4-BE49-F238E27FC236}">
                <a16:creationId xmlns:a16="http://schemas.microsoft.com/office/drawing/2014/main" id="{44BD912F-4EFA-B767-7FCC-B88EECF882EF}"/>
              </a:ext>
            </a:extLst>
          </p:cNvPr>
          <p:cNvSpPr/>
          <p:nvPr/>
        </p:nvSpPr>
        <p:spPr>
          <a:xfrm>
            <a:off x="6702163"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Pijl: punthaak 23">
            <a:extLst>
              <a:ext uri="{FF2B5EF4-FFF2-40B4-BE49-F238E27FC236}">
                <a16:creationId xmlns:a16="http://schemas.microsoft.com/office/drawing/2014/main" id="{B8BB1ADB-BEEF-54FC-58EA-9BFDA9A69581}"/>
              </a:ext>
            </a:extLst>
          </p:cNvPr>
          <p:cNvSpPr/>
          <p:nvPr/>
        </p:nvSpPr>
        <p:spPr>
          <a:xfrm>
            <a:off x="7676091"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5" name="Pijl: punthaak 24">
            <a:extLst>
              <a:ext uri="{FF2B5EF4-FFF2-40B4-BE49-F238E27FC236}">
                <a16:creationId xmlns:a16="http://schemas.microsoft.com/office/drawing/2014/main" id="{EBD42533-D98E-DB56-1DFD-A1A2324B5C94}"/>
              </a:ext>
            </a:extLst>
          </p:cNvPr>
          <p:cNvSpPr/>
          <p:nvPr/>
        </p:nvSpPr>
        <p:spPr>
          <a:xfrm>
            <a:off x="8590485"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Pijl: punthaak 25">
            <a:extLst>
              <a:ext uri="{FF2B5EF4-FFF2-40B4-BE49-F238E27FC236}">
                <a16:creationId xmlns:a16="http://schemas.microsoft.com/office/drawing/2014/main" id="{BB7A30C4-8198-C0B2-0DE9-794615C475E5}"/>
              </a:ext>
            </a:extLst>
          </p:cNvPr>
          <p:cNvSpPr/>
          <p:nvPr/>
        </p:nvSpPr>
        <p:spPr>
          <a:xfrm>
            <a:off x="9564413" y="2908151"/>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75D0A8A9-55A3-1DC5-8210-162E64167EC4}"/>
              </a:ext>
            </a:extLst>
          </p:cNvPr>
          <p:cNvSpPr txBox="1">
            <a:spLocks/>
          </p:cNvSpPr>
          <p:nvPr/>
        </p:nvSpPr>
        <p:spPr>
          <a:xfrm>
            <a:off x="1377045" y="2984186"/>
            <a:ext cx="9301018" cy="1614540"/>
          </a:xfrm>
          <a:prstGeom prst="rect">
            <a:avLst/>
          </a:prstGeom>
          <a:solidFill>
            <a:schemeClr val="bg1"/>
          </a:solidFill>
          <a:ln>
            <a:solidFill>
              <a:schemeClr val="accent4"/>
            </a:solidFill>
          </a:ln>
        </p:spPr>
        <p:txBody>
          <a:bodyPr wrap="square" rtlCol="0">
            <a:noAutofit/>
          </a:bodyPr>
          <a:lstStyle/>
          <a:p>
            <a:r>
              <a:rPr lang="nl-BE" sz="2000" dirty="0">
                <a:effectLst/>
                <a:latin typeface="Calibri" panose="020F0502020204030204" pitchFamily="34" charset="0"/>
                <a:ea typeface="Calibri" panose="020F0502020204030204" pitchFamily="34" charset="0"/>
                <a:cs typeface="Times New Roman" panose="02020603050405020304" pitchFamily="18" charset="0"/>
              </a:rPr>
              <a:t>Heeft de dagelijkse leiding over de provinciale werking. Het heeft de leiding over de provinciale activiteiten, stimuleert de werking en behartigt de public relations van de provincie. Het provinciaal bestuur onderhoudt de contacten met de kernen uit de provincie en met Het bestuur.</a:t>
            </a:r>
            <a:endParaRPr lang="nl-NL" sz="2000" dirty="0"/>
          </a:p>
        </p:txBody>
      </p:sp>
      <p:sp>
        <p:nvSpPr>
          <p:cNvPr id="28" name="Tekstvak 27">
            <a:extLst>
              <a:ext uri="{FF2B5EF4-FFF2-40B4-BE49-F238E27FC236}">
                <a16:creationId xmlns:a16="http://schemas.microsoft.com/office/drawing/2014/main" id="{61D74456-2853-575A-97E0-C74F3D70F482}"/>
              </a:ext>
            </a:extLst>
          </p:cNvPr>
          <p:cNvSpPr txBox="1"/>
          <p:nvPr/>
        </p:nvSpPr>
        <p:spPr>
          <a:xfrm>
            <a:off x="1055670" y="905092"/>
            <a:ext cx="742511" cy="369332"/>
          </a:xfrm>
          <a:prstGeom prst="rect">
            <a:avLst/>
          </a:prstGeom>
          <a:noFill/>
        </p:spPr>
        <p:txBody>
          <a:bodyPr wrap="none" rtlCol="0">
            <a:spAutoFit/>
          </a:bodyPr>
          <a:lstStyle/>
          <a:p>
            <a:r>
              <a:rPr lang="nl-BE" b="1" dirty="0"/>
              <a:t>WIE?</a:t>
            </a:r>
            <a:endParaRPr lang="nl-NL" b="1" dirty="0"/>
          </a:p>
        </p:txBody>
      </p:sp>
      <p:sp>
        <p:nvSpPr>
          <p:cNvPr id="29" name="Tekstvak 28">
            <a:extLst>
              <a:ext uri="{FF2B5EF4-FFF2-40B4-BE49-F238E27FC236}">
                <a16:creationId xmlns:a16="http://schemas.microsoft.com/office/drawing/2014/main" id="{7A184E10-4ED3-255F-9E63-91A45906F166}"/>
              </a:ext>
            </a:extLst>
          </p:cNvPr>
          <p:cNvSpPr txBox="1"/>
          <p:nvPr/>
        </p:nvSpPr>
        <p:spPr>
          <a:xfrm>
            <a:off x="1055670" y="2500805"/>
            <a:ext cx="796052" cy="369332"/>
          </a:xfrm>
          <a:prstGeom prst="rect">
            <a:avLst/>
          </a:prstGeom>
          <a:noFill/>
        </p:spPr>
        <p:txBody>
          <a:bodyPr wrap="none" rtlCol="0">
            <a:spAutoFit/>
          </a:bodyPr>
          <a:lstStyle/>
          <a:p>
            <a:r>
              <a:rPr lang="nl-BE" b="1" dirty="0"/>
              <a:t>WAT?</a:t>
            </a:r>
            <a:endParaRPr lang="nl-NL" b="1" dirty="0"/>
          </a:p>
        </p:txBody>
      </p:sp>
      <p:sp>
        <p:nvSpPr>
          <p:cNvPr id="31" name="Tekstvak 30">
            <a:extLst>
              <a:ext uri="{FF2B5EF4-FFF2-40B4-BE49-F238E27FC236}">
                <a16:creationId xmlns:a16="http://schemas.microsoft.com/office/drawing/2014/main" id="{DE33C519-11E6-8E45-D770-9D383A28844E}"/>
              </a:ext>
            </a:extLst>
          </p:cNvPr>
          <p:cNvSpPr txBox="1"/>
          <p:nvPr/>
        </p:nvSpPr>
        <p:spPr>
          <a:xfrm>
            <a:off x="1055670" y="4811547"/>
            <a:ext cx="1877437" cy="369332"/>
          </a:xfrm>
          <a:prstGeom prst="rect">
            <a:avLst/>
          </a:prstGeom>
          <a:noFill/>
        </p:spPr>
        <p:txBody>
          <a:bodyPr wrap="none" rtlCol="0">
            <a:spAutoFit/>
          </a:bodyPr>
          <a:lstStyle/>
          <a:p>
            <a:r>
              <a:rPr lang="nl-BE" b="1" dirty="0"/>
              <a:t>FREQUENTIE?</a:t>
            </a:r>
            <a:endParaRPr lang="nl-NL" b="1" dirty="0"/>
          </a:p>
        </p:txBody>
      </p:sp>
      <p:sp>
        <p:nvSpPr>
          <p:cNvPr id="33" name="Pijl: punthaak 32">
            <a:extLst>
              <a:ext uri="{FF2B5EF4-FFF2-40B4-BE49-F238E27FC236}">
                <a16:creationId xmlns:a16="http://schemas.microsoft.com/office/drawing/2014/main" id="{EECFC534-EE17-E06F-12BA-A0FC5B6EDC02}"/>
              </a:ext>
            </a:extLst>
          </p:cNvPr>
          <p:cNvSpPr/>
          <p:nvPr/>
        </p:nvSpPr>
        <p:spPr>
          <a:xfrm>
            <a:off x="1758162" y="5281895"/>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4" name="Pijl: punthaak 33">
            <a:extLst>
              <a:ext uri="{FF2B5EF4-FFF2-40B4-BE49-F238E27FC236}">
                <a16:creationId xmlns:a16="http://schemas.microsoft.com/office/drawing/2014/main" id="{33654501-5B26-AE7A-5D50-E15EC31FCCCA}"/>
              </a:ext>
            </a:extLst>
          </p:cNvPr>
          <p:cNvSpPr/>
          <p:nvPr/>
        </p:nvSpPr>
        <p:spPr>
          <a:xfrm>
            <a:off x="103719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5" name="Pijl: punthaak 34">
            <a:extLst>
              <a:ext uri="{FF2B5EF4-FFF2-40B4-BE49-F238E27FC236}">
                <a16:creationId xmlns:a16="http://schemas.microsoft.com/office/drawing/2014/main" id="{BA99814E-CFB5-818D-8A80-8D35E71A4D33}"/>
              </a:ext>
            </a:extLst>
          </p:cNvPr>
          <p:cNvSpPr/>
          <p:nvPr/>
        </p:nvSpPr>
        <p:spPr>
          <a:xfrm>
            <a:off x="243505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6" name="Pijl: punthaak 35">
            <a:extLst>
              <a:ext uri="{FF2B5EF4-FFF2-40B4-BE49-F238E27FC236}">
                <a16:creationId xmlns:a16="http://schemas.microsoft.com/office/drawing/2014/main" id="{00783A59-BF65-D666-F802-0E94D54A9674}"/>
              </a:ext>
            </a:extLst>
          </p:cNvPr>
          <p:cNvSpPr/>
          <p:nvPr/>
        </p:nvSpPr>
        <p:spPr>
          <a:xfrm>
            <a:off x="315602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7" name="Pijl: punthaak 36">
            <a:extLst>
              <a:ext uri="{FF2B5EF4-FFF2-40B4-BE49-F238E27FC236}">
                <a16:creationId xmlns:a16="http://schemas.microsoft.com/office/drawing/2014/main" id="{263F0EB2-93AE-7352-CBE5-ADF16FCBCD73}"/>
              </a:ext>
            </a:extLst>
          </p:cNvPr>
          <p:cNvSpPr/>
          <p:nvPr/>
        </p:nvSpPr>
        <p:spPr>
          <a:xfrm>
            <a:off x="383291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8" name="Pijl: punthaak 37">
            <a:extLst>
              <a:ext uri="{FF2B5EF4-FFF2-40B4-BE49-F238E27FC236}">
                <a16:creationId xmlns:a16="http://schemas.microsoft.com/office/drawing/2014/main" id="{73E3B797-A1C2-6685-5AA2-5501A50C1306}"/>
              </a:ext>
            </a:extLst>
          </p:cNvPr>
          <p:cNvSpPr/>
          <p:nvPr/>
        </p:nvSpPr>
        <p:spPr>
          <a:xfrm>
            <a:off x="455388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9" name="Pijl: punthaak 38">
            <a:extLst>
              <a:ext uri="{FF2B5EF4-FFF2-40B4-BE49-F238E27FC236}">
                <a16:creationId xmlns:a16="http://schemas.microsoft.com/office/drawing/2014/main" id="{C0CBDC71-8153-F311-6F3B-D784C0B70BD8}"/>
              </a:ext>
            </a:extLst>
          </p:cNvPr>
          <p:cNvSpPr/>
          <p:nvPr/>
        </p:nvSpPr>
        <p:spPr>
          <a:xfrm>
            <a:off x="523077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0" name="Pijl: punthaak 39">
            <a:extLst>
              <a:ext uri="{FF2B5EF4-FFF2-40B4-BE49-F238E27FC236}">
                <a16:creationId xmlns:a16="http://schemas.microsoft.com/office/drawing/2014/main" id="{23C45EC4-FDC5-B00E-8964-192B2B0F65A8}"/>
              </a:ext>
            </a:extLst>
          </p:cNvPr>
          <p:cNvSpPr/>
          <p:nvPr/>
        </p:nvSpPr>
        <p:spPr>
          <a:xfrm>
            <a:off x="595174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1" name="Pijl: punthaak 40">
            <a:extLst>
              <a:ext uri="{FF2B5EF4-FFF2-40B4-BE49-F238E27FC236}">
                <a16:creationId xmlns:a16="http://schemas.microsoft.com/office/drawing/2014/main" id="{706AE68C-9EFA-A925-2AFE-B2011235BC2A}"/>
              </a:ext>
            </a:extLst>
          </p:cNvPr>
          <p:cNvSpPr/>
          <p:nvPr/>
        </p:nvSpPr>
        <p:spPr>
          <a:xfrm>
            <a:off x="662863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2" name="Pijl: punthaak 41">
            <a:extLst>
              <a:ext uri="{FF2B5EF4-FFF2-40B4-BE49-F238E27FC236}">
                <a16:creationId xmlns:a16="http://schemas.microsoft.com/office/drawing/2014/main" id="{C0B08133-B8E8-C7F0-7A56-A0DBD0E4DAD3}"/>
              </a:ext>
            </a:extLst>
          </p:cNvPr>
          <p:cNvSpPr/>
          <p:nvPr/>
        </p:nvSpPr>
        <p:spPr>
          <a:xfrm>
            <a:off x="7349602" y="5281892"/>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3" name="Tekstvak 42">
            <a:extLst>
              <a:ext uri="{FF2B5EF4-FFF2-40B4-BE49-F238E27FC236}">
                <a16:creationId xmlns:a16="http://schemas.microsoft.com/office/drawing/2014/main" id="{90DCDC45-318D-A7B6-63CD-236298CB7C27}"/>
              </a:ext>
            </a:extLst>
          </p:cNvPr>
          <p:cNvSpPr txBox="1">
            <a:spLocks/>
          </p:cNvSpPr>
          <p:nvPr/>
        </p:nvSpPr>
        <p:spPr>
          <a:xfrm>
            <a:off x="1371229" y="5320946"/>
            <a:ext cx="6885224" cy="671344"/>
          </a:xfrm>
          <a:prstGeom prst="rect">
            <a:avLst/>
          </a:prstGeom>
          <a:solidFill>
            <a:schemeClr val="bg1"/>
          </a:solidFill>
          <a:ln>
            <a:solidFill>
              <a:schemeClr val="accent4"/>
            </a:solidFill>
          </a:ln>
        </p:spPr>
        <p:txBody>
          <a:bodyPr wrap="square" rtlCol="0">
            <a:noAutofit/>
          </a:bodyPr>
          <a:lstStyle/>
          <a:p>
            <a:r>
              <a:rPr lang="nl-BE" sz="2000" dirty="0">
                <a:latin typeface="Calibri" panose="020F0502020204030204" pitchFamily="34" charset="0"/>
                <a:ea typeface="Calibri" panose="020F0502020204030204" pitchFamily="34" charset="0"/>
                <a:cs typeface="Times New Roman" panose="02020603050405020304" pitchFamily="18" charset="0"/>
              </a:rPr>
              <a:t>Niet vastgelegd. Meestal afhankelijk van aantal activiteiten en provinciale raad.</a:t>
            </a:r>
            <a:endParaRPr lang="nl-NL" sz="2000" dirty="0"/>
          </a:p>
        </p:txBody>
      </p:sp>
      <p:pic>
        <p:nvPicPr>
          <p:cNvPr id="44" name="Afbeelding 43">
            <a:extLst>
              <a:ext uri="{FF2B5EF4-FFF2-40B4-BE49-F238E27FC236}">
                <a16:creationId xmlns:a16="http://schemas.microsoft.com/office/drawing/2014/main" id="{76E9A02F-0019-389A-4E57-0517DA49819C}"/>
              </a:ext>
            </a:extLst>
          </p:cNvPr>
          <p:cNvPicPr>
            <a:picLocks noChangeAspect="1"/>
          </p:cNvPicPr>
          <p:nvPr/>
        </p:nvPicPr>
        <p:blipFill>
          <a:blip r:embed="rId2"/>
          <a:srcRect/>
          <a:stretch/>
        </p:blipFill>
        <p:spPr>
          <a:xfrm>
            <a:off x="10363485" y="5281890"/>
            <a:ext cx="1005604" cy="1005604"/>
          </a:xfrm>
          <a:prstGeom prst="rect">
            <a:avLst/>
          </a:prstGeom>
        </p:spPr>
      </p:pic>
    </p:spTree>
    <p:extLst>
      <p:ext uri="{BB962C8B-B14F-4D97-AF65-F5344CB8AC3E}">
        <p14:creationId xmlns:p14="http://schemas.microsoft.com/office/powerpoint/2010/main" val="150745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D071A-5328-EAC5-B464-A91972FD2A09}"/>
              </a:ext>
            </a:extLst>
          </p:cNvPr>
          <p:cNvSpPr txBox="1">
            <a:spLocks/>
          </p:cNvSpPr>
          <p:nvPr/>
        </p:nvSpPr>
        <p:spPr>
          <a:xfrm>
            <a:off x="3470596" y="517300"/>
            <a:ext cx="5667375" cy="492125"/>
          </a:xfrm>
          <a:prstGeom prst="rect">
            <a:avLst/>
          </a:prstGeom>
          <a:effectLst/>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b="1" i="1" noProof="1">
                <a:solidFill>
                  <a:srgbClr val="262626"/>
                </a:solidFill>
              </a:rPr>
              <a:t>ALGEMENE VERGADERING</a:t>
            </a:r>
          </a:p>
        </p:txBody>
      </p:sp>
      <p:sp>
        <p:nvSpPr>
          <p:cNvPr id="4" name="Pijl: punthaak 3">
            <a:extLst>
              <a:ext uri="{FF2B5EF4-FFF2-40B4-BE49-F238E27FC236}">
                <a16:creationId xmlns:a16="http://schemas.microsoft.com/office/drawing/2014/main" id="{31DA58BF-F286-35D5-B361-98A12638F8B5}"/>
              </a:ext>
            </a:extLst>
          </p:cNvPr>
          <p:cNvSpPr/>
          <p:nvPr/>
        </p:nvSpPr>
        <p:spPr>
          <a:xfrm>
            <a:off x="2029598" y="1295108"/>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5" name="Pijl: punthaak 4">
            <a:extLst>
              <a:ext uri="{FF2B5EF4-FFF2-40B4-BE49-F238E27FC236}">
                <a16:creationId xmlns:a16="http://schemas.microsoft.com/office/drawing/2014/main" id="{2D3DE9AD-67D8-2882-DD8C-5150773E15A0}"/>
              </a:ext>
            </a:extLst>
          </p:cNvPr>
          <p:cNvSpPr/>
          <p:nvPr/>
        </p:nvSpPr>
        <p:spPr>
          <a:xfrm>
            <a:off x="1055670"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Pijl: punthaak 5">
            <a:extLst>
              <a:ext uri="{FF2B5EF4-FFF2-40B4-BE49-F238E27FC236}">
                <a16:creationId xmlns:a16="http://schemas.microsoft.com/office/drawing/2014/main" id="{F0258A30-BB1B-A4D2-33C5-A64E68123588}"/>
              </a:ext>
            </a:extLst>
          </p:cNvPr>
          <p:cNvSpPr/>
          <p:nvPr/>
        </p:nvSpPr>
        <p:spPr>
          <a:xfrm>
            <a:off x="2943992"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Pijl: punthaak 6">
            <a:extLst>
              <a:ext uri="{FF2B5EF4-FFF2-40B4-BE49-F238E27FC236}">
                <a16:creationId xmlns:a16="http://schemas.microsoft.com/office/drawing/2014/main" id="{89A32E77-2CF4-6FAD-1510-C09A40F34CCA}"/>
              </a:ext>
            </a:extLst>
          </p:cNvPr>
          <p:cNvSpPr/>
          <p:nvPr/>
        </p:nvSpPr>
        <p:spPr>
          <a:xfrm>
            <a:off x="3917920"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 name="Pijl: punthaak 7">
            <a:extLst>
              <a:ext uri="{FF2B5EF4-FFF2-40B4-BE49-F238E27FC236}">
                <a16:creationId xmlns:a16="http://schemas.microsoft.com/office/drawing/2014/main" id="{53DD8EED-581B-0F94-0B1E-F440A318114D}"/>
              </a:ext>
            </a:extLst>
          </p:cNvPr>
          <p:cNvSpPr/>
          <p:nvPr/>
        </p:nvSpPr>
        <p:spPr>
          <a:xfrm>
            <a:off x="4832314"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Pijl: punthaak 8">
            <a:extLst>
              <a:ext uri="{FF2B5EF4-FFF2-40B4-BE49-F238E27FC236}">
                <a16:creationId xmlns:a16="http://schemas.microsoft.com/office/drawing/2014/main" id="{5CEB3CA2-9DC0-6453-E861-F2834766960E}"/>
              </a:ext>
            </a:extLst>
          </p:cNvPr>
          <p:cNvSpPr/>
          <p:nvPr/>
        </p:nvSpPr>
        <p:spPr>
          <a:xfrm>
            <a:off x="5806242"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Pijl: punthaak 9">
            <a:extLst>
              <a:ext uri="{FF2B5EF4-FFF2-40B4-BE49-F238E27FC236}">
                <a16:creationId xmlns:a16="http://schemas.microsoft.com/office/drawing/2014/main" id="{90B48BA9-0194-3464-7238-4754F9BB0D11}"/>
              </a:ext>
            </a:extLst>
          </p:cNvPr>
          <p:cNvSpPr/>
          <p:nvPr/>
        </p:nvSpPr>
        <p:spPr>
          <a:xfrm>
            <a:off x="6720636"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Pijl: punthaak 10">
            <a:extLst>
              <a:ext uri="{FF2B5EF4-FFF2-40B4-BE49-F238E27FC236}">
                <a16:creationId xmlns:a16="http://schemas.microsoft.com/office/drawing/2014/main" id="{9F83C8C0-0211-A086-8C4C-DCCD9B7D39FA}"/>
              </a:ext>
            </a:extLst>
          </p:cNvPr>
          <p:cNvSpPr/>
          <p:nvPr/>
        </p:nvSpPr>
        <p:spPr>
          <a:xfrm>
            <a:off x="7694564"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Pijl: punthaak 11">
            <a:extLst>
              <a:ext uri="{FF2B5EF4-FFF2-40B4-BE49-F238E27FC236}">
                <a16:creationId xmlns:a16="http://schemas.microsoft.com/office/drawing/2014/main" id="{149AD282-EB7D-09ED-B7AB-F0CD0B18B38C}"/>
              </a:ext>
            </a:extLst>
          </p:cNvPr>
          <p:cNvSpPr/>
          <p:nvPr/>
        </p:nvSpPr>
        <p:spPr>
          <a:xfrm>
            <a:off x="8608958"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Pijl: punthaak 12">
            <a:extLst>
              <a:ext uri="{FF2B5EF4-FFF2-40B4-BE49-F238E27FC236}">
                <a16:creationId xmlns:a16="http://schemas.microsoft.com/office/drawing/2014/main" id="{D727E0FF-6070-C20F-0066-A8975D28621A}"/>
              </a:ext>
            </a:extLst>
          </p:cNvPr>
          <p:cNvSpPr/>
          <p:nvPr/>
        </p:nvSpPr>
        <p:spPr>
          <a:xfrm>
            <a:off x="9582886" y="1295104"/>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 name="Tekstvak 13">
            <a:extLst>
              <a:ext uri="{FF2B5EF4-FFF2-40B4-BE49-F238E27FC236}">
                <a16:creationId xmlns:a16="http://schemas.microsoft.com/office/drawing/2014/main" id="{DF2B5A58-D419-13EC-DC15-EC7F1B303DBB}"/>
              </a:ext>
            </a:extLst>
          </p:cNvPr>
          <p:cNvSpPr txBox="1">
            <a:spLocks/>
          </p:cNvSpPr>
          <p:nvPr/>
        </p:nvSpPr>
        <p:spPr>
          <a:xfrm>
            <a:off x="1395518" y="1339049"/>
            <a:ext cx="9301018" cy="933126"/>
          </a:xfrm>
          <a:prstGeom prst="rect">
            <a:avLst/>
          </a:prstGeom>
          <a:solidFill>
            <a:schemeClr val="bg1"/>
          </a:solidFill>
          <a:ln>
            <a:solidFill>
              <a:schemeClr val="accent4"/>
            </a:solidFill>
          </a:ln>
        </p:spPr>
        <p:txBody>
          <a:bodyPr wrap="square" rtlCol="0">
            <a:noAutofit/>
          </a:bodyPr>
          <a:lstStyle/>
          <a:p>
            <a:r>
              <a:rPr lang="nl-BE" sz="2400" dirty="0">
                <a:effectLst/>
                <a:latin typeface="Calibri" panose="020F0502020204030204" pitchFamily="34" charset="0"/>
                <a:ea typeface="Calibri" panose="020F0502020204030204" pitchFamily="34" charset="0"/>
                <a:cs typeface="Times New Roman" panose="02020603050405020304" pitchFamily="18" charset="0"/>
              </a:rPr>
              <a:t>Bestaat uit het bestuur + 2 afgevaardigden per provincie + mandatarissen (zonder stemrecht).</a:t>
            </a:r>
            <a:endParaRPr lang="nl-NL" sz="2400" dirty="0"/>
          </a:p>
        </p:txBody>
      </p:sp>
      <p:sp>
        <p:nvSpPr>
          <p:cNvPr id="17" name="Pijl: punthaak 16">
            <a:extLst>
              <a:ext uri="{FF2B5EF4-FFF2-40B4-BE49-F238E27FC236}">
                <a16:creationId xmlns:a16="http://schemas.microsoft.com/office/drawing/2014/main" id="{781C41E0-F1FD-2569-E266-FD5C137FF0BE}"/>
              </a:ext>
            </a:extLst>
          </p:cNvPr>
          <p:cNvSpPr/>
          <p:nvPr/>
        </p:nvSpPr>
        <p:spPr>
          <a:xfrm>
            <a:off x="2011125" y="2908159"/>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8" name="Pijl: punthaak 17">
            <a:extLst>
              <a:ext uri="{FF2B5EF4-FFF2-40B4-BE49-F238E27FC236}">
                <a16:creationId xmlns:a16="http://schemas.microsoft.com/office/drawing/2014/main" id="{2ABDCD3F-8258-BC37-A306-393529FE5388}"/>
              </a:ext>
            </a:extLst>
          </p:cNvPr>
          <p:cNvSpPr/>
          <p:nvPr/>
        </p:nvSpPr>
        <p:spPr>
          <a:xfrm>
            <a:off x="1037197"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Pijl: punthaak 18">
            <a:extLst>
              <a:ext uri="{FF2B5EF4-FFF2-40B4-BE49-F238E27FC236}">
                <a16:creationId xmlns:a16="http://schemas.microsoft.com/office/drawing/2014/main" id="{84029413-17C1-81D1-C86D-D809A3665730}"/>
              </a:ext>
            </a:extLst>
          </p:cNvPr>
          <p:cNvSpPr/>
          <p:nvPr/>
        </p:nvSpPr>
        <p:spPr>
          <a:xfrm>
            <a:off x="2925519"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0" name="Pijl: punthaak 19">
            <a:extLst>
              <a:ext uri="{FF2B5EF4-FFF2-40B4-BE49-F238E27FC236}">
                <a16:creationId xmlns:a16="http://schemas.microsoft.com/office/drawing/2014/main" id="{E99A2ADC-8FEE-C466-2FC2-61676AA4AD44}"/>
              </a:ext>
            </a:extLst>
          </p:cNvPr>
          <p:cNvSpPr/>
          <p:nvPr/>
        </p:nvSpPr>
        <p:spPr>
          <a:xfrm>
            <a:off x="3899447"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Pijl: punthaak 20">
            <a:extLst>
              <a:ext uri="{FF2B5EF4-FFF2-40B4-BE49-F238E27FC236}">
                <a16:creationId xmlns:a16="http://schemas.microsoft.com/office/drawing/2014/main" id="{6EDA7254-845F-20D1-FF48-D94969B560A1}"/>
              </a:ext>
            </a:extLst>
          </p:cNvPr>
          <p:cNvSpPr/>
          <p:nvPr/>
        </p:nvSpPr>
        <p:spPr>
          <a:xfrm>
            <a:off x="4813841"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2" name="Pijl: punthaak 21">
            <a:extLst>
              <a:ext uri="{FF2B5EF4-FFF2-40B4-BE49-F238E27FC236}">
                <a16:creationId xmlns:a16="http://schemas.microsoft.com/office/drawing/2014/main" id="{B15CAE84-580C-391E-FA9A-D4166C8ECDD3}"/>
              </a:ext>
            </a:extLst>
          </p:cNvPr>
          <p:cNvSpPr/>
          <p:nvPr/>
        </p:nvSpPr>
        <p:spPr>
          <a:xfrm>
            <a:off x="5787769"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Pijl: punthaak 22">
            <a:extLst>
              <a:ext uri="{FF2B5EF4-FFF2-40B4-BE49-F238E27FC236}">
                <a16:creationId xmlns:a16="http://schemas.microsoft.com/office/drawing/2014/main" id="{44BD912F-4EFA-B767-7FCC-B88EECF882EF}"/>
              </a:ext>
            </a:extLst>
          </p:cNvPr>
          <p:cNvSpPr/>
          <p:nvPr/>
        </p:nvSpPr>
        <p:spPr>
          <a:xfrm>
            <a:off x="6702163"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Pijl: punthaak 23">
            <a:extLst>
              <a:ext uri="{FF2B5EF4-FFF2-40B4-BE49-F238E27FC236}">
                <a16:creationId xmlns:a16="http://schemas.microsoft.com/office/drawing/2014/main" id="{B8BB1ADB-BEEF-54FC-58EA-9BFDA9A69581}"/>
              </a:ext>
            </a:extLst>
          </p:cNvPr>
          <p:cNvSpPr/>
          <p:nvPr/>
        </p:nvSpPr>
        <p:spPr>
          <a:xfrm>
            <a:off x="7676091"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5" name="Pijl: punthaak 24">
            <a:extLst>
              <a:ext uri="{FF2B5EF4-FFF2-40B4-BE49-F238E27FC236}">
                <a16:creationId xmlns:a16="http://schemas.microsoft.com/office/drawing/2014/main" id="{EBD42533-D98E-DB56-1DFD-A1A2324B5C94}"/>
              </a:ext>
            </a:extLst>
          </p:cNvPr>
          <p:cNvSpPr/>
          <p:nvPr/>
        </p:nvSpPr>
        <p:spPr>
          <a:xfrm>
            <a:off x="8590485"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Pijl: punthaak 25">
            <a:extLst>
              <a:ext uri="{FF2B5EF4-FFF2-40B4-BE49-F238E27FC236}">
                <a16:creationId xmlns:a16="http://schemas.microsoft.com/office/drawing/2014/main" id="{BB7A30C4-8198-C0B2-0DE9-794615C475E5}"/>
              </a:ext>
            </a:extLst>
          </p:cNvPr>
          <p:cNvSpPr/>
          <p:nvPr/>
        </p:nvSpPr>
        <p:spPr>
          <a:xfrm>
            <a:off x="9564413" y="2908151"/>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75D0A8A9-55A3-1DC5-8210-162E64167EC4}"/>
              </a:ext>
            </a:extLst>
          </p:cNvPr>
          <p:cNvSpPr txBox="1">
            <a:spLocks/>
          </p:cNvSpPr>
          <p:nvPr/>
        </p:nvSpPr>
        <p:spPr>
          <a:xfrm>
            <a:off x="1377045" y="2984186"/>
            <a:ext cx="9301018" cy="1614540"/>
          </a:xfrm>
          <a:prstGeom prst="rect">
            <a:avLst/>
          </a:prstGeom>
          <a:solidFill>
            <a:schemeClr val="bg1"/>
          </a:solidFill>
          <a:ln>
            <a:solidFill>
              <a:schemeClr val="accent4"/>
            </a:solidFill>
          </a:ln>
        </p:spPr>
        <p:txBody>
          <a:bodyPr wrap="square" rtlCol="0">
            <a:noAutofit/>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Voornamelijk informatiekanaal tussen provincies en besturen. Daarnaast officiële taken zoals: wijzigingen van statuten en huishoudelijk reglement, benoemen en ontslagen van bestuurders, uitsluiten van een lid van VOSOG vzw, goedkeuren begroting en kwijting, vaststellen van jaarlijks lidgeld, mogelijkheid tot ontbinden verenging.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61D74456-2853-575A-97E0-C74F3D70F482}"/>
              </a:ext>
            </a:extLst>
          </p:cNvPr>
          <p:cNvSpPr txBox="1"/>
          <p:nvPr/>
        </p:nvSpPr>
        <p:spPr>
          <a:xfrm>
            <a:off x="1055670" y="905092"/>
            <a:ext cx="742511" cy="369332"/>
          </a:xfrm>
          <a:prstGeom prst="rect">
            <a:avLst/>
          </a:prstGeom>
          <a:noFill/>
        </p:spPr>
        <p:txBody>
          <a:bodyPr wrap="none" rtlCol="0">
            <a:spAutoFit/>
          </a:bodyPr>
          <a:lstStyle/>
          <a:p>
            <a:r>
              <a:rPr lang="nl-BE" b="1" dirty="0"/>
              <a:t>WIE?</a:t>
            </a:r>
            <a:endParaRPr lang="nl-NL" b="1" dirty="0"/>
          </a:p>
        </p:txBody>
      </p:sp>
      <p:sp>
        <p:nvSpPr>
          <p:cNvPr id="29" name="Tekstvak 28">
            <a:extLst>
              <a:ext uri="{FF2B5EF4-FFF2-40B4-BE49-F238E27FC236}">
                <a16:creationId xmlns:a16="http://schemas.microsoft.com/office/drawing/2014/main" id="{7A184E10-4ED3-255F-9E63-91A45906F166}"/>
              </a:ext>
            </a:extLst>
          </p:cNvPr>
          <p:cNvSpPr txBox="1"/>
          <p:nvPr/>
        </p:nvSpPr>
        <p:spPr>
          <a:xfrm>
            <a:off x="1055670" y="2500805"/>
            <a:ext cx="796052" cy="369332"/>
          </a:xfrm>
          <a:prstGeom prst="rect">
            <a:avLst/>
          </a:prstGeom>
          <a:noFill/>
        </p:spPr>
        <p:txBody>
          <a:bodyPr wrap="none" rtlCol="0">
            <a:spAutoFit/>
          </a:bodyPr>
          <a:lstStyle/>
          <a:p>
            <a:r>
              <a:rPr lang="nl-BE" b="1" dirty="0"/>
              <a:t>WAT?</a:t>
            </a:r>
            <a:endParaRPr lang="nl-NL" b="1" dirty="0"/>
          </a:p>
        </p:txBody>
      </p:sp>
      <p:sp>
        <p:nvSpPr>
          <p:cNvPr id="31" name="Tekstvak 30">
            <a:extLst>
              <a:ext uri="{FF2B5EF4-FFF2-40B4-BE49-F238E27FC236}">
                <a16:creationId xmlns:a16="http://schemas.microsoft.com/office/drawing/2014/main" id="{DE33C519-11E6-8E45-D770-9D383A28844E}"/>
              </a:ext>
            </a:extLst>
          </p:cNvPr>
          <p:cNvSpPr txBox="1"/>
          <p:nvPr/>
        </p:nvSpPr>
        <p:spPr>
          <a:xfrm>
            <a:off x="1055670" y="4811547"/>
            <a:ext cx="1877437" cy="369332"/>
          </a:xfrm>
          <a:prstGeom prst="rect">
            <a:avLst/>
          </a:prstGeom>
          <a:noFill/>
        </p:spPr>
        <p:txBody>
          <a:bodyPr wrap="none" rtlCol="0">
            <a:spAutoFit/>
          </a:bodyPr>
          <a:lstStyle/>
          <a:p>
            <a:r>
              <a:rPr lang="nl-BE" b="1" dirty="0"/>
              <a:t>FREQUENTIE?</a:t>
            </a:r>
            <a:endParaRPr lang="nl-NL" b="1" dirty="0"/>
          </a:p>
        </p:txBody>
      </p:sp>
      <p:sp>
        <p:nvSpPr>
          <p:cNvPr id="33" name="Pijl: punthaak 32">
            <a:extLst>
              <a:ext uri="{FF2B5EF4-FFF2-40B4-BE49-F238E27FC236}">
                <a16:creationId xmlns:a16="http://schemas.microsoft.com/office/drawing/2014/main" id="{EECFC534-EE17-E06F-12BA-A0FC5B6EDC02}"/>
              </a:ext>
            </a:extLst>
          </p:cNvPr>
          <p:cNvSpPr/>
          <p:nvPr/>
        </p:nvSpPr>
        <p:spPr>
          <a:xfrm>
            <a:off x="1758162" y="5281895"/>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4" name="Pijl: punthaak 33">
            <a:extLst>
              <a:ext uri="{FF2B5EF4-FFF2-40B4-BE49-F238E27FC236}">
                <a16:creationId xmlns:a16="http://schemas.microsoft.com/office/drawing/2014/main" id="{33654501-5B26-AE7A-5D50-E15EC31FCCCA}"/>
              </a:ext>
            </a:extLst>
          </p:cNvPr>
          <p:cNvSpPr/>
          <p:nvPr/>
        </p:nvSpPr>
        <p:spPr>
          <a:xfrm>
            <a:off x="103719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5" name="Pijl: punthaak 34">
            <a:extLst>
              <a:ext uri="{FF2B5EF4-FFF2-40B4-BE49-F238E27FC236}">
                <a16:creationId xmlns:a16="http://schemas.microsoft.com/office/drawing/2014/main" id="{BA99814E-CFB5-818D-8A80-8D35E71A4D33}"/>
              </a:ext>
            </a:extLst>
          </p:cNvPr>
          <p:cNvSpPr/>
          <p:nvPr/>
        </p:nvSpPr>
        <p:spPr>
          <a:xfrm>
            <a:off x="243505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6" name="Pijl: punthaak 35">
            <a:extLst>
              <a:ext uri="{FF2B5EF4-FFF2-40B4-BE49-F238E27FC236}">
                <a16:creationId xmlns:a16="http://schemas.microsoft.com/office/drawing/2014/main" id="{00783A59-BF65-D666-F802-0E94D54A9674}"/>
              </a:ext>
            </a:extLst>
          </p:cNvPr>
          <p:cNvSpPr/>
          <p:nvPr/>
        </p:nvSpPr>
        <p:spPr>
          <a:xfrm>
            <a:off x="315602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7" name="Pijl: punthaak 36">
            <a:extLst>
              <a:ext uri="{FF2B5EF4-FFF2-40B4-BE49-F238E27FC236}">
                <a16:creationId xmlns:a16="http://schemas.microsoft.com/office/drawing/2014/main" id="{263F0EB2-93AE-7352-CBE5-ADF16FCBCD73}"/>
              </a:ext>
            </a:extLst>
          </p:cNvPr>
          <p:cNvSpPr/>
          <p:nvPr/>
        </p:nvSpPr>
        <p:spPr>
          <a:xfrm>
            <a:off x="383291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8" name="Pijl: punthaak 37">
            <a:extLst>
              <a:ext uri="{FF2B5EF4-FFF2-40B4-BE49-F238E27FC236}">
                <a16:creationId xmlns:a16="http://schemas.microsoft.com/office/drawing/2014/main" id="{73E3B797-A1C2-6685-5AA2-5501A50C1306}"/>
              </a:ext>
            </a:extLst>
          </p:cNvPr>
          <p:cNvSpPr/>
          <p:nvPr/>
        </p:nvSpPr>
        <p:spPr>
          <a:xfrm>
            <a:off x="455388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9" name="Pijl: punthaak 38">
            <a:extLst>
              <a:ext uri="{FF2B5EF4-FFF2-40B4-BE49-F238E27FC236}">
                <a16:creationId xmlns:a16="http://schemas.microsoft.com/office/drawing/2014/main" id="{C0CBDC71-8153-F311-6F3B-D784C0B70BD8}"/>
              </a:ext>
            </a:extLst>
          </p:cNvPr>
          <p:cNvSpPr/>
          <p:nvPr/>
        </p:nvSpPr>
        <p:spPr>
          <a:xfrm>
            <a:off x="523077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0" name="Pijl: punthaak 39">
            <a:extLst>
              <a:ext uri="{FF2B5EF4-FFF2-40B4-BE49-F238E27FC236}">
                <a16:creationId xmlns:a16="http://schemas.microsoft.com/office/drawing/2014/main" id="{23C45EC4-FDC5-B00E-8964-192B2B0F65A8}"/>
              </a:ext>
            </a:extLst>
          </p:cNvPr>
          <p:cNvSpPr/>
          <p:nvPr/>
        </p:nvSpPr>
        <p:spPr>
          <a:xfrm>
            <a:off x="595174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1" name="Pijl: punthaak 40">
            <a:extLst>
              <a:ext uri="{FF2B5EF4-FFF2-40B4-BE49-F238E27FC236}">
                <a16:creationId xmlns:a16="http://schemas.microsoft.com/office/drawing/2014/main" id="{706AE68C-9EFA-A925-2AFE-B2011235BC2A}"/>
              </a:ext>
            </a:extLst>
          </p:cNvPr>
          <p:cNvSpPr/>
          <p:nvPr/>
        </p:nvSpPr>
        <p:spPr>
          <a:xfrm>
            <a:off x="662863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2" name="Pijl: punthaak 41">
            <a:extLst>
              <a:ext uri="{FF2B5EF4-FFF2-40B4-BE49-F238E27FC236}">
                <a16:creationId xmlns:a16="http://schemas.microsoft.com/office/drawing/2014/main" id="{C0B08133-B8E8-C7F0-7A56-A0DBD0E4DAD3}"/>
              </a:ext>
            </a:extLst>
          </p:cNvPr>
          <p:cNvSpPr/>
          <p:nvPr/>
        </p:nvSpPr>
        <p:spPr>
          <a:xfrm>
            <a:off x="7349602" y="5281892"/>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3" name="Tekstvak 42">
            <a:extLst>
              <a:ext uri="{FF2B5EF4-FFF2-40B4-BE49-F238E27FC236}">
                <a16:creationId xmlns:a16="http://schemas.microsoft.com/office/drawing/2014/main" id="{90DCDC45-318D-A7B6-63CD-236298CB7C27}"/>
              </a:ext>
            </a:extLst>
          </p:cNvPr>
          <p:cNvSpPr txBox="1">
            <a:spLocks/>
          </p:cNvSpPr>
          <p:nvPr/>
        </p:nvSpPr>
        <p:spPr>
          <a:xfrm>
            <a:off x="1371229" y="5320946"/>
            <a:ext cx="6885224" cy="671344"/>
          </a:xfrm>
          <a:prstGeom prst="rect">
            <a:avLst/>
          </a:prstGeom>
          <a:solidFill>
            <a:schemeClr val="bg1"/>
          </a:solidFill>
          <a:ln>
            <a:solidFill>
              <a:schemeClr val="accent4"/>
            </a:solidFill>
          </a:ln>
        </p:spPr>
        <p:txBody>
          <a:bodyPr wrap="square" rtlCol="0">
            <a:noAutofit/>
          </a:bodyPr>
          <a:lstStyle/>
          <a:p>
            <a:r>
              <a:rPr lang="nl-BE" sz="2000" dirty="0">
                <a:latin typeface="Calibri" panose="020F0502020204030204" pitchFamily="34" charset="0"/>
                <a:cs typeface="Times New Roman" panose="02020603050405020304" pitchFamily="18" charset="0"/>
              </a:rPr>
              <a:t>3x per jaar (1x per trimester)</a:t>
            </a:r>
            <a:endParaRPr lang="nl-NL" sz="2000" dirty="0"/>
          </a:p>
        </p:txBody>
      </p:sp>
      <p:pic>
        <p:nvPicPr>
          <p:cNvPr id="44" name="Afbeelding 43">
            <a:extLst>
              <a:ext uri="{FF2B5EF4-FFF2-40B4-BE49-F238E27FC236}">
                <a16:creationId xmlns:a16="http://schemas.microsoft.com/office/drawing/2014/main" id="{CDE412BB-2BFB-AD8C-3497-D48B8B96E26F}"/>
              </a:ext>
            </a:extLst>
          </p:cNvPr>
          <p:cNvPicPr>
            <a:picLocks noChangeAspect="1"/>
          </p:cNvPicPr>
          <p:nvPr/>
        </p:nvPicPr>
        <p:blipFill>
          <a:blip r:embed="rId2"/>
          <a:srcRect/>
          <a:stretch/>
        </p:blipFill>
        <p:spPr>
          <a:xfrm>
            <a:off x="10363485" y="5281890"/>
            <a:ext cx="1005604" cy="1005604"/>
          </a:xfrm>
          <a:prstGeom prst="rect">
            <a:avLst/>
          </a:prstGeom>
        </p:spPr>
      </p:pic>
    </p:spTree>
    <p:extLst>
      <p:ext uri="{BB962C8B-B14F-4D97-AF65-F5344CB8AC3E}">
        <p14:creationId xmlns:p14="http://schemas.microsoft.com/office/powerpoint/2010/main" val="65744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D071A-5328-EAC5-B464-A91972FD2A09}"/>
              </a:ext>
            </a:extLst>
          </p:cNvPr>
          <p:cNvSpPr txBox="1">
            <a:spLocks/>
          </p:cNvSpPr>
          <p:nvPr/>
        </p:nvSpPr>
        <p:spPr>
          <a:xfrm>
            <a:off x="3470596" y="477683"/>
            <a:ext cx="5667375" cy="492125"/>
          </a:xfrm>
          <a:prstGeom prst="rect">
            <a:avLst/>
          </a:prstGeom>
          <a:effectLst/>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b="1" i="1" noProof="1">
                <a:solidFill>
                  <a:srgbClr val="262626"/>
                </a:solidFill>
              </a:rPr>
              <a:t>LANDELIJKE RAAD</a:t>
            </a:r>
          </a:p>
        </p:txBody>
      </p:sp>
      <p:sp>
        <p:nvSpPr>
          <p:cNvPr id="4" name="Pijl: punthaak 3">
            <a:extLst>
              <a:ext uri="{FF2B5EF4-FFF2-40B4-BE49-F238E27FC236}">
                <a16:creationId xmlns:a16="http://schemas.microsoft.com/office/drawing/2014/main" id="{31DA58BF-F286-35D5-B361-98A12638F8B5}"/>
              </a:ext>
            </a:extLst>
          </p:cNvPr>
          <p:cNvSpPr/>
          <p:nvPr/>
        </p:nvSpPr>
        <p:spPr>
          <a:xfrm>
            <a:off x="2029598" y="1295108"/>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5" name="Pijl: punthaak 4">
            <a:extLst>
              <a:ext uri="{FF2B5EF4-FFF2-40B4-BE49-F238E27FC236}">
                <a16:creationId xmlns:a16="http://schemas.microsoft.com/office/drawing/2014/main" id="{2D3DE9AD-67D8-2882-DD8C-5150773E15A0}"/>
              </a:ext>
            </a:extLst>
          </p:cNvPr>
          <p:cNvSpPr/>
          <p:nvPr/>
        </p:nvSpPr>
        <p:spPr>
          <a:xfrm>
            <a:off x="1055670"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Pijl: punthaak 5">
            <a:extLst>
              <a:ext uri="{FF2B5EF4-FFF2-40B4-BE49-F238E27FC236}">
                <a16:creationId xmlns:a16="http://schemas.microsoft.com/office/drawing/2014/main" id="{F0258A30-BB1B-A4D2-33C5-A64E68123588}"/>
              </a:ext>
            </a:extLst>
          </p:cNvPr>
          <p:cNvSpPr/>
          <p:nvPr/>
        </p:nvSpPr>
        <p:spPr>
          <a:xfrm>
            <a:off x="2943992"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Pijl: punthaak 6">
            <a:extLst>
              <a:ext uri="{FF2B5EF4-FFF2-40B4-BE49-F238E27FC236}">
                <a16:creationId xmlns:a16="http://schemas.microsoft.com/office/drawing/2014/main" id="{89A32E77-2CF4-6FAD-1510-C09A40F34CCA}"/>
              </a:ext>
            </a:extLst>
          </p:cNvPr>
          <p:cNvSpPr/>
          <p:nvPr/>
        </p:nvSpPr>
        <p:spPr>
          <a:xfrm>
            <a:off x="3917920"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 name="Pijl: punthaak 7">
            <a:extLst>
              <a:ext uri="{FF2B5EF4-FFF2-40B4-BE49-F238E27FC236}">
                <a16:creationId xmlns:a16="http://schemas.microsoft.com/office/drawing/2014/main" id="{53DD8EED-581B-0F94-0B1E-F440A318114D}"/>
              </a:ext>
            </a:extLst>
          </p:cNvPr>
          <p:cNvSpPr/>
          <p:nvPr/>
        </p:nvSpPr>
        <p:spPr>
          <a:xfrm>
            <a:off x="4832314"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Pijl: punthaak 8">
            <a:extLst>
              <a:ext uri="{FF2B5EF4-FFF2-40B4-BE49-F238E27FC236}">
                <a16:creationId xmlns:a16="http://schemas.microsoft.com/office/drawing/2014/main" id="{5CEB3CA2-9DC0-6453-E861-F2834766960E}"/>
              </a:ext>
            </a:extLst>
          </p:cNvPr>
          <p:cNvSpPr/>
          <p:nvPr/>
        </p:nvSpPr>
        <p:spPr>
          <a:xfrm>
            <a:off x="5806242"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Pijl: punthaak 9">
            <a:extLst>
              <a:ext uri="{FF2B5EF4-FFF2-40B4-BE49-F238E27FC236}">
                <a16:creationId xmlns:a16="http://schemas.microsoft.com/office/drawing/2014/main" id="{90B48BA9-0194-3464-7238-4754F9BB0D11}"/>
              </a:ext>
            </a:extLst>
          </p:cNvPr>
          <p:cNvSpPr/>
          <p:nvPr/>
        </p:nvSpPr>
        <p:spPr>
          <a:xfrm>
            <a:off x="6720636"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Pijl: punthaak 10">
            <a:extLst>
              <a:ext uri="{FF2B5EF4-FFF2-40B4-BE49-F238E27FC236}">
                <a16:creationId xmlns:a16="http://schemas.microsoft.com/office/drawing/2014/main" id="{9F83C8C0-0211-A086-8C4C-DCCD9B7D39FA}"/>
              </a:ext>
            </a:extLst>
          </p:cNvPr>
          <p:cNvSpPr/>
          <p:nvPr/>
        </p:nvSpPr>
        <p:spPr>
          <a:xfrm>
            <a:off x="7694564"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Pijl: punthaak 11">
            <a:extLst>
              <a:ext uri="{FF2B5EF4-FFF2-40B4-BE49-F238E27FC236}">
                <a16:creationId xmlns:a16="http://schemas.microsoft.com/office/drawing/2014/main" id="{149AD282-EB7D-09ED-B7AB-F0CD0B18B38C}"/>
              </a:ext>
            </a:extLst>
          </p:cNvPr>
          <p:cNvSpPr/>
          <p:nvPr/>
        </p:nvSpPr>
        <p:spPr>
          <a:xfrm>
            <a:off x="8608958"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Pijl: punthaak 12">
            <a:extLst>
              <a:ext uri="{FF2B5EF4-FFF2-40B4-BE49-F238E27FC236}">
                <a16:creationId xmlns:a16="http://schemas.microsoft.com/office/drawing/2014/main" id="{D727E0FF-6070-C20F-0066-A8975D28621A}"/>
              </a:ext>
            </a:extLst>
          </p:cNvPr>
          <p:cNvSpPr/>
          <p:nvPr/>
        </p:nvSpPr>
        <p:spPr>
          <a:xfrm>
            <a:off x="9582886" y="1295104"/>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 name="Tekstvak 13">
            <a:extLst>
              <a:ext uri="{FF2B5EF4-FFF2-40B4-BE49-F238E27FC236}">
                <a16:creationId xmlns:a16="http://schemas.microsoft.com/office/drawing/2014/main" id="{DF2B5A58-D419-13EC-DC15-EC7F1B303DBB}"/>
              </a:ext>
            </a:extLst>
          </p:cNvPr>
          <p:cNvSpPr txBox="1">
            <a:spLocks/>
          </p:cNvSpPr>
          <p:nvPr/>
        </p:nvSpPr>
        <p:spPr>
          <a:xfrm>
            <a:off x="1395518" y="1339049"/>
            <a:ext cx="9301018" cy="933126"/>
          </a:xfrm>
          <a:prstGeom prst="rect">
            <a:avLst/>
          </a:prstGeom>
          <a:solidFill>
            <a:schemeClr val="bg1"/>
          </a:solidFill>
          <a:ln>
            <a:solidFill>
              <a:schemeClr val="accent4"/>
            </a:solidFill>
          </a:ln>
        </p:spPr>
        <p:txBody>
          <a:bodyPr wrap="square" rtlCol="0">
            <a:noAutofit/>
          </a:bodyPr>
          <a:lstStyle/>
          <a:p>
            <a:r>
              <a:rPr lang="nl-BE" sz="2000" dirty="0">
                <a:effectLst/>
                <a:latin typeface="Calibri" panose="020F0502020204030204" pitchFamily="34" charset="0"/>
                <a:ea typeface="Calibri" panose="020F0502020204030204" pitchFamily="34" charset="0"/>
                <a:cs typeface="Times New Roman" panose="02020603050405020304" pitchFamily="18" charset="0"/>
              </a:rPr>
              <a:t>Afgevaardigden van kernen, het bestuur, mandatarissen en provinciaal afgevaardigden in de algemene vergadering. Met aanvulling tot elk aangesloten lid (zonder stemrecht).</a:t>
            </a:r>
            <a:endParaRPr lang="nl-NL" sz="2000" dirty="0"/>
          </a:p>
        </p:txBody>
      </p:sp>
      <p:sp>
        <p:nvSpPr>
          <p:cNvPr id="17" name="Pijl: punthaak 16">
            <a:extLst>
              <a:ext uri="{FF2B5EF4-FFF2-40B4-BE49-F238E27FC236}">
                <a16:creationId xmlns:a16="http://schemas.microsoft.com/office/drawing/2014/main" id="{781C41E0-F1FD-2569-E266-FD5C137FF0BE}"/>
              </a:ext>
            </a:extLst>
          </p:cNvPr>
          <p:cNvSpPr/>
          <p:nvPr/>
        </p:nvSpPr>
        <p:spPr>
          <a:xfrm>
            <a:off x="2011125" y="2908159"/>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8" name="Pijl: punthaak 17">
            <a:extLst>
              <a:ext uri="{FF2B5EF4-FFF2-40B4-BE49-F238E27FC236}">
                <a16:creationId xmlns:a16="http://schemas.microsoft.com/office/drawing/2014/main" id="{2ABDCD3F-8258-BC37-A306-393529FE5388}"/>
              </a:ext>
            </a:extLst>
          </p:cNvPr>
          <p:cNvSpPr/>
          <p:nvPr/>
        </p:nvSpPr>
        <p:spPr>
          <a:xfrm>
            <a:off x="1037197"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Pijl: punthaak 18">
            <a:extLst>
              <a:ext uri="{FF2B5EF4-FFF2-40B4-BE49-F238E27FC236}">
                <a16:creationId xmlns:a16="http://schemas.microsoft.com/office/drawing/2014/main" id="{84029413-17C1-81D1-C86D-D809A3665730}"/>
              </a:ext>
            </a:extLst>
          </p:cNvPr>
          <p:cNvSpPr/>
          <p:nvPr/>
        </p:nvSpPr>
        <p:spPr>
          <a:xfrm>
            <a:off x="2925519"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0" name="Pijl: punthaak 19">
            <a:extLst>
              <a:ext uri="{FF2B5EF4-FFF2-40B4-BE49-F238E27FC236}">
                <a16:creationId xmlns:a16="http://schemas.microsoft.com/office/drawing/2014/main" id="{E99A2ADC-8FEE-C466-2FC2-61676AA4AD44}"/>
              </a:ext>
            </a:extLst>
          </p:cNvPr>
          <p:cNvSpPr/>
          <p:nvPr/>
        </p:nvSpPr>
        <p:spPr>
          <a:xfrm>
            <a:off x="3899447"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Pijl: punthaak 20">
            <a:extLst>
              <a:ext uri="{FF2B5EF4-FFF2-40B4-BE49-F238E27FC236}">
                <a16:creationId xmlns:a16="http://schemas.microsoft.com/office/drawing/2014/main" id="{6EDA7254-845F-20D1-FF48-D94969B560A1}"/>
              </a:ext>
            </a:extLst>
          </p:cNvPr>
          <p:cNvSpPr/>
          <p:nvPr/>
        </p:nvSpPr>
        <p:spPr>
          <a:xfrm>
            <a:off x="4813841"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2" name="Pijl: punthaak 21">
            <a:extLst>
              <a:ext uri="{FF2B5EF4-FFF2-40B4-BE49-F238E27FC236}">
                <a16:creationId xmlns:a16="http://schemas.microsoft.com/office/drawing/2014/main" id="{B15CAE84-580C-391E-FA9A-D4166C8ECDD3}"/>
              </a:ext>
            </a:extLst>
          </p:cNvPr>
          <p:cNvSpPr/>
          <p:nvPr/>
        </p:nvSpPr>
        <p:spPr>
          <a:xfrm>
            <a:off x="5787769"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Pijl: punthaak 22">
            <a:extLst>
              <a:ext uri="{FF2B5EF4-FFF2-40B4-BE49-F238E27FC236}">
                <a16:creationId xmlns:a16="http://schemas.microsoft.com/office/drawing/2014/main" id="{44BD912F-4EFA-B767-7FCC-B88EECF882EF}"/>
              </a:ext>
            </a:extLst>
          </p:cNvPr>
          <p:cNvSpPr/>
          <p:nvPr/>
        </p:nvSpPr>
        <p:spPr>
          <a:xfrm>
            <a:off x="6702163"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Pijl: punthaak 23">
            <a:extLst>
              <a:ext uri="{FF2B5EF4-FFF2-40B4-BE49-F238E27FC236}">
                <a16:creationId xmlns:a16="http://schemas.microsoft.com/office/drawing/2014/main" id="{B8BB1ADB-BEEF-54FC-58EA-9BFDA9A69581}"/>
              </a:ext>
            </a:extLst>
          </p:cNvPr>
          <p:cNvSpPr/>
          <p:nvPr/>
        </p:nvSpPr>
        <p:spPr>
          <a:xfrm>
            <a:off x="7676091"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5" name="Pijl: punthaak 24">
            <a:extLst>
              <a:ext uri="{FF2B5EF4-FFF2-40B4-BE49-F238E27FC236}">
                <a16:creationId xmlns:a16="http://schemas.microsoft.com/office/drawing/2014/main" id="{EBD42533-D98E-DB56-1DFD-A1A2324B5C94}"/>
              </a:ext>
            </a:extLst>
          </p:cNvPr>
          <p:cNvSpPr/>
          <p:nvPr/>
        </p:nvSpPr>
        <p:spPr>
          <a:xfrm>
            <a:off x="8590485"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Pijl: punthaak 25">
            <a:extLst>
              <a:ext uri="{FF2B5EF4-FFF2-40B4-BE49-F238E27FC236}">
                <a16:creationId xmlns:a16="http://schemas.microsoft.com/office/drawing/2014/main" id="{BB7A30C4-8198-C0B2-0DE9-794615C475E5}"/>
              </a:ext>
            </a:extLst>
          </p:cNvPr>
          <p:cNvSpPr/>
          <p:nvPr/>
        </p:nvSpPr>
        <p:spPr>
          <a:xfrm>
            <a:off x="9564413" y="2908151"/>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75D0A8A9-55A3-1DC5-8210-162E64167EC4}"/>
              </a:ext>
            </a:extLst>
          </p:cNvPr>
          <p:cNvSpPr txBox="1">
            <a:spLocks/>
          </p:cNvSpPr>
          <p:nvPr/>
        </p:nvSpPr>
        <p:spPr>
          <a:xfrm>
            <a:off x="1377045" y="2984186"/>
            <a:ext cx="9301018" cy="1614540"/>
          </a:xfrm>
          <a:prstGeom prst="rect">
            <a:avLst/>
          </a:prstGeom>
          <a:solidFill>
            <a:schemeClr val="bg1"/>
          </a:solidFill>
          <a:ln>
            <a:solidFill>
              <a:schemeClr val="accent4"/>
            </a:solidFill>
          </a:ln>
        </p:spPr>
        <p:txBody>
          <a:bodyPr wrap="square" rtlCol="0">
            <a:noAutofit/>
          </a:bodyPr>
          <a:lstStyle/>
          <a:p>
            <a:pPr>
              <a:lnSpc>
                <a:spcPct val="107000"/>
              </a:lnSpc>
              <a:spcAft>
                <a:spcPts val="8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Voornamelijk adviesorgaan. Bespreken en adviseren rondom huishoudelijk reglementen, lidgelden en initiatieven binnen VOSOG vzw.</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61D74456-2853-575A-97E0-C74F3D70F482}"/>
              </a:ext>
            </a:extLst>
          </p:cNvPr>
          <p:cNvSpPr txBox="1"/>
          <p:nvPr/>
        </p:nvSpPr>
        <p:spPr>
          <a:xfrm>
            <a:off x="1055670" y="905092"/>
            <a:ext cx="742511" cy="369332"/>
          </a:xfrm>
          <a:prstGeom prst="rect">
            <a:avLst/>
          </a:prstGeom>
          <a:noFill/>
        </p:spPr>
        <p:txBody>
          <a:bodyPr wrap="none" rtlCol="0">
            <a:spAutoFit/>
          </a:bodyPr>
          <a:lstStyle/>
          <a:p>
            <a:r>
              <a:rPr lang="nl-BE" b="1" dirty="0"/>
              <a:t>WIE?</a:t>
            </a:r>
            <a:endParaRPr lang="nl-NL" b="1" dirty="0"/>
          </a:p>
        </p:txBody>
      </p:sp>
      <p:sp>
        <p:nvSpPr>
          <p:cNvPr id="29" name="Tekstvak 28">
            <a:extLst>
              <a:ext uri="{FF2B5EF4-FFF2-40B4-BE49-F238E27FC236}">
                <a16:creationId xmlns:a16="http://schemas.microsoft.com/office/drawing/2014/main" id="{7A184E10-4ED3-255F-9E63-91A45906F166}"/>
              </a:ext>
            </a:extLst>
          </p:cNvPr>
          <p:cNvSpPr txBox="1"/>
          <p:nvPr/>
        </p:nvSpPr>
        <p:spPr>
          <a:xfrm>
            <a:off x="1055670" y="2500805"/>
            <a:ext cx="796052" cy="369332"/>
          </a:xfrm>
          <a:prstGeom prst="rect">
            <a:avLst/>
          </a:prstGeom>
          <a:noFill/>
        </p:spPr>
        <p:txBody>
          <a:bodyPr wrap="none" rtlCol="0">
            <a:spAutoFit/>
          </a:bodyPr>
          <a:lstStyle/>
          <a:p>
            <a:r>
              <a:rPr lang="nl-BE" b="1" dirty="0"/>
              <a:t>WAT?</a:t>
            </a:r>
            <a:endParaRPr lang="nl-NL" b="1" dirty="0"/>
          </a:p>
        </p:txBody>
      </p:sp>
      <p:sp>
        <p:nvSpPr>
          <p:cNvPr id="31" name="Tekstvak 30">
            <a:extLst>
              <a:ext uri="{FF2B5EF4-FFF2-40B4-BE49-F238E27FC236}">
                <a16:creationId xmlns:a16="http://schemas.microsoft.com/office/drawing/2014/main" id="{DE33C519-11E6-8E45-D770-9D383A28844E}"/>
              </a:ext>
            </a:extLst>
          </p:cNvPr>
          <p:cNvSpPr txBox="1"/>
          <p:nvPr/>
        </p:nvSpPr>
        <p:spPr>
          <a:xfrm>
            <a:off x="1055670" y="4811547"/>
            <a:ext cx="1877437" cy="369332"/>
          </a:xfrm>
          <a:prstGeom prst="rect">
            <a:avLst/>
          </a:prstGeom>
          <a:noFill/>
        </p:spPr>
        <p:txBody>
          <a:bodyPr wrap="none" rtlCol="0">
            <a:spAutoFit/>
          </a:bodyPr>
          <a:lstStyle/>
          <a:p>
            <a:r>
              <a:rPr lang="nl-BE" b="1" dirty="0"/>
              <a:t>FREQUENTIE?</a:t>
            </a:r>
            <a:endParaRPr lang="nl-NL" b="1" dirty="0"/>
          </a:p>
        </p:txBody>
      </p:sp>
      <p:sp>
        <p:nvSpPr>
          <p:cNvPr id="33" name="Pijl: punthaak 32">
            <a:extLst>
              <a:ext uri="{FF2B5EF4-FFF2-40B4-BE49-F238E27FC236}">
                <a16:creationId xmlns:a16="http://schemas.microsoft.com/office/drawing/2014/main" id="{EECFC534-EE17-E06F-12BA-A0FC5B6EDC02}"/>
              </a:ext>
            </a:extLst>
          </p:cNvPr>
          <p:cNvSpPr/>
          <p:nvPr/>
        </p:nvSpPr>
        <p:spPr>
          <a:xfrm>
            <a:off x="1758162" y="5281895"/>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4" name="Pijl: punthaak 33">
            <a:extLst>
              <a:ext uri="{FF2B5EF4-FFF2-40B4-BE49-F238E27FC236}">
                <a16:creationId xmlns:a16="http://schemas.microsoft.com/office/drawing/2014/main" id="{33654501-5B26-AE7A-5D50-E15EC31FCCCA}"/>
              </a:ext>
            </a:extLst>
          </p:cNvPr>
          <p:cNvSpPr/>
          <p:nvPr/>
        </p:nvSpPr>
        <p:spPr>
          <a:xfrm>
            <a:off x="103719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5" name="Pijl: punthaak 34">
            <a:extLst>
              <a:ext uri="{FF2B5EF4-FFF2-40B4-BE49-F238E27FC236}">
                <a16:creationId xmlns:a16="http://schemas.microsoft.com/office/drawing/2014/main" id="{BA99814E-CFB5-818D-8A80-8D35E71A4D33}"/>
              </a:ext>
            </a:extLst>
          </p:cNvPr>
          <p:cNvSpPr/>
          <p:nvPr/>
        </p:nvSpPr>
        <p:spPr>
          <a:xfrm>
            <a:off x="243505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6" name="Pijl: punthaak 35">
            <a:extLst>
              <a:ext uri="{FF2B5EF4-FFF2-40B4-BE49-F238E27FC236}">
                <a16:creationId xmlns:a16="http://schemas.microsoft.com/office/drawing/2014/main" id="{00783A59-BF65-D666-F802-0E94D54A9674}"/>
              </a:ext>
            </a:extLst>
          </p:cNvPr>
          <p:cNvSpPr/>
          <p:nvPr/>
        </p:nvSpPr>
        <p:spPr>
          <a:xfrm>
            <a:off x="315602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7" name="Pijl: punthaak 36">
            <a:extLst>
              <a:ext uri="{FF2B5EF4-FFF2-40B4-BE49-F238E27FC236}">
                <a16:creationId xmlns:a16="http://schemas.microsoft.com/office/drawing/2014/main" id="{263F0EB2-93AE-7352-CBE5-ADF16FCBCD73}"/>
              </a:ext>
            </a:extLst>
          </p:cNvPr>
          <p:cNvSpPr/>
          <p:nvPr/>
        </p:nvSpPr>
        <p:spPr>
          <a:xfrm>
            <a:off x="383291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8" name="Pijl: punthaak 37">
            <a:extLst>
              <a:ext uri="{FF2B5EF4-FFF2-40B4-BE49-F238E27FC236}">
                <a16:creationId xmlns:a16="http://schemas.microsoft.com/office/drawing/2014/main" id="{73E3B797-A1C2-6685-5AA2-5501A50C1306}"/>
              </a:ext>
            </a:extLst>
          </p:cNvPr>
          <p:cNvSpPr/>
          <p:nvPr/>
        </p:nvSpPr>
        <p:spPr>
          <a:xfrm>
            <a:off x="455388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9" name="Pijl: punthaak 38">
            <a:extLst>
              <a:ext uri="{FF2B5EF4-FFF2-40B4-BE49-F238E27FC236}">
                <a16:creationId xmlns:a16="http://schemas.microsoft.com/office/drawing/2014/main" id="{C0CBDC71-8153-F311-6F3B-D784C0B70BD8}"/>
              </a:ext>
            </a:extLst>
          </p:cNvPr>
          <p:cNvSpPr/>
          <p:nvPr/>
        </p:nvSpPr>
        <p:spPr>
          <a:xfrm>
            <a:off x="523077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0" name="Pijl: punthaak 39">
            <a:extLst>
              <a:ext uri="{FF2B5EF4-FFF2-40B4-BE49-F238E27FC236}">
                <a16:creationId xmlns:a16="http://schemas.microsoft.com/office/drawing/2014/main" id="{23C45EC4-FDC5-B00E-8964-192B2B0F65A8}"/>
              </a:ext>
            </a:extLst>
          </p:cNvPr>
          <p:cNvSpPr/>
          <p:nvPr/>
        </p:nvSpPr>
        <p:spPr>
          <a:xfrm>
            <a:off x="595174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1" name="Pijl: punthaak 40">
            <a:extLst>
              <a:ext uri="{FF2B5EF4-FFF2-40B4-BE49-F238E27FC236}">
                <a16:creationId xmlns:a16="http://schemas.microsoft.com/office/drawing/2014/main" id="{706AE68C-9EFA-A925-2AFE-B2011235BC2A}"/>
              </a:ext>
            </a:extLst>
          </p:cNvPr>
          <p:cNvSpPr/>
          <p:nvPr/>
        </p:nvSpPr>
        <p:spPr>
          <a:xfrm>
            <a:off x="662863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2" name="Pijl: punthaak 41">
            <a:extLst>
              <a:ext uri="{FF2B5EF4-FFF2-40B4-BE49-F238E27FC236}">
                <a16:creationId xmlns:a16="http://schemas.microsoft.com/office/drawing/2014/main" id="{C0B08133-B8E8-C7F0-7A56-A0DBD0E4DAD3}"/>
              </a:ext>
            </a:extLst>
          </p:cNvPr>
          <p:cNvSpPr/>
          <p:nvPr/>
        </p:nvSpPr>
        <p:spPr>
          <a:xfrm>
            <a:off x="7349602" y="5281892"/>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3" name="Tekstvak 42">
            <a:extLst>
              <a:ext uri="{FF2B5EF4-FFF2-40B4-BE49-F238E27FC236}">
                <a16:creationId xmlns:a16="http://schemas.microsoft.com/office/drawing/2014/main" id="{90DCDC45-318D-A7B6-63CD-236298CB7C27}"/>
              </a:ext>
            </a:extLst>
          </p:cNvPr>
          <p:cNvSpPr txBox="1">
            <a:spLocks/>
          </p:cNvSpPr>
          <p:nvPr/>
        </p:nvSpPr>
        <p:spPr>
          <a:xfrm>
            <a:off x="1371229" y="5320946"/>
            <a:ext cx="6885224" cy="671344"/>
          </a:xfrm>
          <a:prstGeom prst="rect">
            <a:avLst/>
          </a:prstGeom>
          <a:solidFill>
            <a:schemeClr val="bg1"/>
          </a:solidFill>
          <a:ln>
            <a:solidFill>
              <a:schemeClr val="accent4"/>
            </a:solidFill>
          </a:ln>
        </p:spPr>
        <p:txBody>
          <a:bodyPr wrap="square" rtlCol="0">
            <a:noAutofit/>
          </a:bodyPr>
          <a:lstStyle/>
          <a:p>
            <a:r>
              <a:rPr lang="nl-BE" sz="2000" dirty="0">
                <a:latin typeface="Calibri" panose="020F0502020204030204" pitchFamily="34" charset="0"/>
                <a:cs typeface="Times New Roman" panose="02020603050405020304" pitchFamily="18" charset="0"/>
              </a:rPr>
              <a:t>1x per jaar</a:t>
            </a:r>
            <a:endParaRPr lang="nl-NL" sz="2000" dirty="0"/>
          </a:p>
        </p:txBody>
      </p:sp>
      <p:pic>
        <p:nvPicPr>
          <p:cNvPr id="44" name="Afbeelding 43">
            <a:extLst>
              <a:ext uri="{FF2B5EF4-FFF2-40B4-BE49-F238E27FC236}">
                <a16:creationId xmlns:a16="http://schemas.microsoft.com/office/drawing/2014/main" id="{BC0BECEB-B881-19BD-21B7-8C41D5844717}"/>
              </a:ext>
            </a:extLst>
          </p:cNvPr>
          <p:cNvPicPr>
            <a:picLocks noChangeAspect="1"/>
          </p:cNvPicPr>
          <p:nvPr/>
        </p:nvPicPr>
        <p:blipFill>
          <a:blip r:embed="rId2"/>
          <a:srcRect/>
          <a:stretch/>
        </p:blipFill>
        <p:spPr>
          <a:xfrm>
            <a:off x="10363485" y="5281890"/>
            <a:ext cx="1005604" cy="1005604"/>
          </a:xfrm>
          <a:prstGeom prst="rect">
            <a:avLst/>
          </a:prstGeom>
        </p:spPr>
      </p:pic>
    </p:spTree>
    <p:extLst>
      <p:ext uri="{BB962C8B-B14F-4D97-AF65-F5344CB8AC3E}">
        <p14:creationId xmlns:p14="http://schemas.microsoft.com/office/powerpoint/2010/main" val="411718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D071A-5328-EAC5-B464-A91972FD2A09}"/>
              </a:ext>
            </a:extLst>
          </p:cNvPr>
          <p:cNvSpPr txBox="1">
            <a:spLocks/>
          </p:cNvSpPr>
          <p:nvPr/>
        </p:nvSpPr>
        <p:spPr>
          <a:xfrm>
            <a:off x="3470596" y="506411"/>
            <a:ext cx="5667375" cy="492125"/>
          </a:xfrm>
          <a:prstGeom prst="rect">
            <a:avLst/>
          </a:prstGeom>
          <a:effectLst/>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b="1" i="1" noProof="1">
                <a:solidFill>
                  <a:srgbClr val="262626"/>
                </a:solidFill>
              </a:rPr>
              <a:t>HET BESTUUR</a:t>
            </a:r>
          </a:p>
        </p:txBody>
      </p:sp>
      <p:sp>
        <p:nvSpPr>
          <p:cNvPr id="4" name="Pijl: punthaak 3">
            <a:extLst>
              <a:ext uri="{FF2B5EF4-FFF2-40B4-BE49-F238E27FC236}">
                <a16:creationId xmlns:a16="http://schemas.microsoft.com/office/drawing/2014/main" id="{31DA58BF-F286-35D5-B361-98A12638F8B5}"/>
              </a:ext>
            </a:extLst>
          </p:cNvPr>
          <p:cNvSpPr/>
          <p:nvPr/>
        </p:nvSpPr>
        <p:spPr>
          <a:xfrm>
            <a:off x="2029598" y="1295108"/>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5" name="Pijl: punthaak 4">
            <a:extLst>
              <a:ext uri="{FF2B5EF4-FFF2-40B4-BE49-F238E27FC236}">
                <a16:creationId xmlns:a16="http://schemas.microsoft.com/office/drawing/2014/main" id="{2D3DE9AD-67D8-2882-DD8C-5150773E15A0}"/>
              </a:ext>
            </a:extLst>
          </p:cNvPr>
          <p:cNvSpPr/>
          <p:nvPr/>
        </p:nvSpPr>
        <p:spPr>
          <a:xfrm>
            <a:off x="1055670"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Pijl: punthaak 5">
            <a:extLst>
              <a:ext uri="{FF2B5EF4-FFF2-40B4-BE49-F238E27FC236}">
                <a16:creationId xmlns:a16="http://schemas.microsoft.com/office/drawing/2014/main" id="{F0258A30-BB1B-A4D2-33C5-A64E68123588}"/>
              </a:ext>
            </a:extLst>
          </p:cNvPr>
          <p:cNvSpPr/>
          <p:nvPr/>
        </p:nvSpPr>
        <p:spPr>
          <a:xfrm>
            <a:off x="2943992"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Pijl: punthaak 6">
            <a:extLst>
              <a:ext uri="{FF2B5EF4-FFF2-40B4-BE49-F238E27FC236}">
                <a16:creationId xmlns:a16="http://schemas.microsoft.com/office/drawing/2014/main" id="{89A32E77-2CF4-6FAD-1510-C09A40F34CCA}"/>
              </a:ext>
            </a:extLst>
          </p:cNvPr>
          <p:cNvSpPr/>
          <p:nvPr/>
        </p:nvSpPr>
        <p:spPr>
          <a:xfrm>
            <a:off x="3917920"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 name="Pijl: punthaak 7">
            <a:extLst>
              <a:ext uri="{FF2B5EF4-FFF2-40B4-BE49-F238E27FC236}">
                <a16:creationId xmlns:a16="http://schemas.microsoft.com/office/drawing/2014/main" id="{53DD8EED-581B-0F94-0B1E-F440A318114D}"/>
              </a:ext>
            </a:extLst>
          </p:cNvPr>
          <p:cNvSpPr/>
          <p:nvPr/>
        </p:nvSpPr>
        <p:spPr>
          <a:xfrm>
            <a:off x="4832314" y="1295106"/>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Pijl: punthaak 8">
            <a:extLst>
              <a:ext uri="{FF2B5EF4-FFF2-40B4-BE49-F238E27FC236}">
                <a16:creationId xmlns:a16="http://schemas.microsoft.com/office/drawing/2014/main" id="{5CEB3CA2-9DC0-6453-E861-F2834766960E}"/>
              </a:ext>
            </a:extLst>
          </p:cNvPr>
          <p:cNvSpPr/>
          <p:nvPr/>
        </p:nvSpPr>
        <p:spPr>
          <a:xfrm>
            <a:off x="5806242"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Pijl: punthaak 9">
            <a:extLst>
              <a:ext uri="{FF2B5EF4-FFF2-40B4-BE49-F238E27FC236}">
                <a16:creationId xmlns:a16="http://schemas.microsoft.com/office/drawing/2014/main" id="{90B48BA9-0194-3464-7238-4754F9BB0D11}"/>
              </a:ext>
            </a:extLst>
          </p:cNvPr>
          <p:cNvSpPr/>
          <p:nvPr/>
        </p:nvSpPr>
        <p:spPr>
          <a:xfrm>
            <a:off x="6720636"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Pijl: punthaak 10">
            <a:extLst>
              <a:ext uri="{FF2B5EF4-FFF2-40B4-BE49-F238E27FC236}">
                <a16:creationId xmlns:a16="http://schemas.microsoft.com/office/drawing/2014/main" id="{9F83C8C0-0211-A086-8C4C-DCCD9B7D39FA}"/>
              </a:ext>
            </a:extLst>
          </p:cNvPr>
          <p:cNvSpPr/>
          <p:nvPr/>
        </p:nvSpPr>
        <p:spPr>
          <a:xfrm>
            <a:off x="7694564"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Pijl: punthaak 11">
            <a:extLst>
              <a:ext uri="{FF2B5EF4-FFF2-40B4-BE49-F238E27FC236}">
                <a16:creationId xmlns:a16="http://schemas.microsoft.com/office/drawing/2014/main" id="{149AD282-EB7D-09ED-B7AB-F0CD0B18B38C}"/>
              </a:ext>
            </a:extLst>
          </p:cNvPr>
          <p:cNvSpPr/>
          <p:nvPr/>
        </p:nvSpPr>
        <p:spPr>
          <a:xfrm>
            <a:off x="8608958" y="1295105"/>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Pijl: punthaak 12">
            <a:extLst>
              <a:ext uri="{FF2B5EF4-FFF2-40B4-BE49-F238E27FC236}">
                <a16:creationId xmlns:a16="http://schemas.microsoft.com/office/drawing/2014/main" id="{D727E0FF-6070-C20F-0066-A8975D28621A}"/>
              </a:ext>
            </a:extLst>
          </p:cNvPr>
          <p:cNvSpPr/>
          <p:nvPr/>
        </p:nvSpPr>
        <p:spPr>
          <a:xfrm>
            <a:off x="9582886" y="1295104"/>
            <a:ext cx="1490443" cy="1041692"/>
          </a:xfrm>
          <a:prstGeom prst="chevron">
            <a:avLst>
              <a:gd name="adj" fmla="val 70610"/>
            </a:avLst>
          </a:prstGeom>
          <a:solidFill>
            <a:schemeClr val="accent2">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 name="Tekstvak 13">
            <a:extLst>
              <a:ext uri="{FF2B5EF4-FFF2-40B4-BE49-F238E27FC236}">
                <a16:creationId xmlns:a16="http://schemas.microsoft.com/office/drawing/2014/main" id="{DF2B5A58-D419-13EC-DC15-EC7F1B303DBB}"/>
              </a:ext>
            </a:extLst>
          </p:cNvPr>
          <p:cNvSpPr txBox="1">
            <a:spLocks/>
          </p:cNvSpPr>
          <p:nvPr/>
        </p:nvSpPr>
        <p:spPr>
          <a:xfrm>
            <a:off x="1395518" y="1339049"/>
            <a:ext cx="9301018" cy="933126"/>
          </a:xfrm>
          <a:prstGeom prst="rect">
            <a:avLst/>
          </a:prstGeom>
          <a:solidFill>
            <a:schemeClr val="bg1"/>
          </a:solidFill>
          <a:ln>
            <a:solidFill>
              <a:schemeClr val="accent4"/>
            </a:solidFill>
          </a:ln>
        </p:spPr>
        <p:txBody>
          <a:bodyPr wrap="square" rtlCol="0">
            <a:noAutofit/>
          </a:bodyPr>
          <a:lstStyle/>
          <a:p>
            <a:r>
              <a:rPr lang="nl-BE" sz="2400" dirty="0">
                <a:effectLst/>
                <a:latin typeface="Calibri" panose="020F0502020204030204" pitchFamily="34" charset="0"/>
                <a:ea typeface="Calibri" panose="020F0502020204030204" pitchFamily="34" charset="0"/>
                <a:cs typeface="Times New Roman" panose="02020603050405020304" pitchFamily="18" charset="0"/>
              </a:rPr>
              <a:t>Minimaal 3, maximaal 7 bestuursleden (benoemd door de algemene vergadering).</a:t>
            </a:r>
            <a:endParaRPr lang="nl-NL" sz="2400" dirty="0"/>
          </a:p>
        </p:txBody>
      </p:sp>
      <p:sp>
        <p:nvSpPr>
          <p:cNvPr id="17" name="Pijl: punthaak 16">
            <a:extLst>
              <a:ext uri="{FF2B5EF4-FFF2-40B4-BE49-F238E27FC236}">
                <a16:creationId xmlns:a16="http://schemas.microsoft.com/office/drawing/2014/main" id="{781C41E0-F1FD-2569-E266-FD5C137FF0BE}"/>
              </a:ext>
            </a:extLst>
          </p:cNvPr>
          <p:cNvSpPr/>
          <p:nvPr/>
        </p:nvSpPr>
        <p:spPr>
          <a:xfrm>
            <a:off x="2011125" y="2908159"/>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8" name="Pijl: punthaak 17">
            <a:extLst>
              <a:ext uri="{FF2B5EF4-FFF2-40B4-BE49-F238E27FC236}">
                <a16:creationId xmlns:a16="http://schemas.microsoft.com/office/drawing/2014/main" id="{2ABDCD3F-8258-BC37-A306-393529FE5388}"/>
              </a:ext>
            </a:extLst>
          </p:cNvPr>
          <p:cNvSpPr/>
          <p:nvPr/>
        </p:nvSpPr>
        <p:spPr>
          <a:xfrm>
            <a:off x="1037197"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Pijl: punthaak 18">
            <a:extLst>
              <a:ext uri="{FF2B5EF4-FFF2-40B4-BE49-F238E27FC236}">
                <a16:creationId xmlns:a16="http://schemas.microsoft.com/office/drawing/2014/main" id="{84029413-17C1-81D1-C86D-D809A3665730}"/>
              </a:ext>
            </a:extLst>
          </p:cNvPr>
          <p:cNvSpPr/>
          <p:nvPr/>
        </p:nvSpPr>
        <p:spPr>
          <a:xfrm>
            <a:off x="2925519"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0" name="Pijl: punthaak 19">
            <a:extLst>
              <a:ext uri="{FF2B5EF4-FFF2-40B4-BE49-F238E27FC236}">
                <a16:creationId xmlns:a16="http://schemas.microsoft.com/office/drawing/2014/main" id="{E99A2ADC-8FEE-C466-2FC2-61676AA4AD44}"/>
              </a:ext>
            </a:extLst>
          </p:cNvPr>
          <p:cNvSpPr/>
          <p:nvPr/>
        </p:nvSpPr>
        <p:spPr>
          <a:xfrm>
            <a:off x="3899447"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Pijl: punthaak 20">
            <a:extLst>
              <a:ext uri="{FF2B5EF4-FFF2-40B4-BE49-F238E27FC236}">
                <a16:creationId xmlns:a16="http://schemas.microsoft.com/office/drawing/2014/main" id="{6EDA7254-845F-20D1-FF48-D94969B560A1}"/>
              </a:ext>
            </a:extLst>
          </p:cNvPr>
          <p:cNvSpPr/>
          <p:nvPr/>
        </p:nvSpPr>
        <p:spPr>
          <a:xfrm>
            <a:off x="4813841" y="2908154"/>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2" name="Pijl: punthaak 21">
            <a:extLst>
              <a:ext uri="{FF2B5EF4-FFF2-40B4-BE49-F238E27FC236}">
                <a16:creationId xmlns:a16="http://schemas.microsoft.com/office/drawing/2014/main" id="{B15CAE84-580C-391E-FA9A-D4166C8ECDD3}"/>
              </a:ext>
            </a:extLst>
          </p:cNvPr>
          <p:cNvSpPr/>
          <p:nvPr/>
        </p:nvSpPr>
        <p:spPr>
          <a:xfrm>
            <a:off x="5787769"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Pijl: punthaak 22">
            <a:extLst>
              <a:ext uri="{FF2B5EF4-FFF2-40B4-BE49-F238E27FC236}">
                <a16:creationId xmlns:a16="http://schemas.microsoft.com/office/drawing/2014/main" id="{44BD912F-4EFA-B767-7FCC-B88EECF882EF}"/>
              </a:ext>
            </a:extLst>
          </p:cNvPr>
          <p:cNvSpPr/>
          <p:nvPr/>
        </p:nvSpPr>
        <p:spPr>
          <a:xfrm>
            <a:off x="6702163"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Pijl: punthaak 23">
            <a:extLst>
              <a:ext uri="{FF2B5EF4-FFF2-40B4-BE49-F238E27FC236}">
                <a16:creationId xmlns:a16="http://schemas.microsoft.com/office/drawing/2014/main" id="{B8BB1ADB-BEEF-54FC-58EA-9BFDA9A69581}"/>
              </a:ext>
            </a:extLst>
          </p:cNvPr>
          <p:cNvSpPr/>
          <p:nvPr/>
        </p:nvSpPr>
        <p:spPr>
          <a:xfrm>
            <a:off x="7676091"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5" name="Pijl: punthaak 24">
            <a:extLst>
              <a:ext uri="{FF2B5EF4-FFF2-40B4-BE49-F238E27FC236}">
                <a16:creationId xmlns:a16="http://schemas.microsoft.com/office/drawing/2014/main" id="{EBD42533-D98E-DB56-1DFD-A1A2324B5C94}"/>
              </a:ext>
            </a:extLst>
          </p:cNvPr>
          <p:cNvSpPr/>
          <p:nvPr/>
        </p:nvSpPr>
        <p:spPr>
          <a:xfrm>
            <a:off x="8590485" y="2908153"/>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Pijl: punthaak 25">
            <a:extLst>
              <a:ext uri="{FF2B5EF4-FFF2-40B4-BE49-F238E27FC236}">
                <a16:creationId xmlns:a16="http://schemas.microsoft.com/office/drawing/2014/main" id="{BB7A30C4-8198-C0B2-0DE9-794615C475E5}"/>
              </a:ext>
            </a:extLst>
          </p:cNvPr>
          <p:cNvSpPr/>
          <p:nvPr/>
        </p:nvSpPr>
        <p:spPr>
          <a:xfrm>
            <a:off x="9564413" y="2908151"/>
            <a:ext cx="1490443" cy="1802385"/>
          </a:xfrm>
          <a:prstGeom prst="chevron">
            <a:avLst>
              <a:gd name="adj" fmla="val 70610"/>
            </a:avLst>
          </a:pr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75D0A8A9-55A3-1DC5-8210-162E64167EC4}"/>
              </a:ext>
            </a:extLst>
          </p:cNvPr>
          <p:cNvSpPr txBox="1">
            <a:spLocks/>
          </p:cNvSpPr>
          <p:nvPr/>
        </p:nvSpPr>
        <p:spPr>
          <a:xfrm>
            <a:off x="1377045" y="2984186"/>
            <a:ext cx="9301018" cy="1614540"/>
          </a:xfrm>
          <a:prstGeom prst="rect">
            <a:avLst/>
          </a:prstGeom>
          <a:solidFill>
            <a:schemeClr val="bg1"/>
          </a:solidFill>
          <a:ln>
            <a:solidFill>
              <a:schemeClr val="accent4"/>
            </a:solidFill>
          </a:ln>
        </p:spPr>
        <p:txBody>
          <a:bodyPr wrap="square" rtlCol="0">
            <a:noAutofit/>
          </a:bodyPr>
          <a:lstStyle/>
          <a:p>
            <a:pPr>
              <a:lnSpc>
                <a:spcPct val="107000"/>
              </a:lnSpc>
              <a:spcAft>
                <a:spcPts val="80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Voorzitter, vicevoorzitter, penningmeester, secretaris en raadsleden (-&gt;onbezoldigd). Waarvan 5 verkozenen en 2 gecoöpteerde. Zij zijn de draaiende kracht achter de organisatie. Beheer van het secretariaat, aanwerven en opvolgen personeel, opstellen begroting en jaarlijkse vergadering, opstellen van beleidsbeslissingen, samenstellen en aanduiden van werkgroepen/mandatarissen.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61D74456-2853-575A-97E0-C74F3D70F482}"/>
              </a:ext>
            </a:extLst>
          </p:cNvPr>
          <p:cNvSpPr txBox="1"/>
          <p:nvPr/>
        </p:nvSpPr>
        <p:spPr>
          <a:xfrm>
            <a:off x="1055670" y="905092"/>
            <a:ext cx="742511" cy="369332"/>
          </a:xfrm>
          <a:prstGeom prst="rect">
            <a:avLst/>
          </a:prstGeom>
          <a:noFill/>
        </p:spPr>
        <p:txBody>
          <a:bodyPr wrap="none" rtlCol="0">
            <a:spAutoFit/>
          </a:bodyPr>
          <a:lstStyle/>
          <a:p>
            <a:r>
              <a:rPr lang="nl-BE" b="1" dirty="0"/>
              <a:t>WIE?</a:t>
            </a:r>
            <a:endParaRPr lang="nl-NL" b="1" dirty="0"/>
          </a:p>
        </p:txBody>
      </p:sp>
      <p:sp>
        <p:nvSpPr>
          <p:cNvPr id="29" name="Tekstvak 28">
            <a:extLst>
              <a:ext uri="{FF2B5EF4-FFF2-40B4-BE49-F238E27FC236}">
                <a16:creationId xmlns:a16="http://schemas.microsoft.com/office/drawing/2014/main" id="{7A184E10-4ED3-255F-9E63-91A45906F166}"/>
              </a:ext>
            </a:extLst>
          </p:cNvPr>
          <p:cNvSpPr txBox="1"/>
          <p:nvPr/>
        </p:nvSpPr>
        <p:spPr>
          <a:xfrm>
            <a:off x="1055670" y="2500805"/>
            <a:ext cx="796052" cy="369332"/>
          </a:xfrm>
          <a:prstGeom prst="rect">
            <a:avLst/>
          </a:prstGeom>
          <a:noFill/>
        </p:spPr>
        <p:txBody>
          <a:bodyPr wrap="none" rtlCol="0">
            <a:spAutoFit/>
          </a:bodyPr>
          <a:lstStyle/>
          <a:p>
            <a:r>
              <a:rPr lang="nl-BE" b="1" dirty="0"/>
              <a:t>WAT?</a:t>
            </a:r>
            <a:endParaRPr lang="nl-NL" b="1" dirty="0"/>
          </a:p>
        </p:txBody>
      </p:sp>
      <p:sp>
        <p:nvSpPr>
          <p:cNvPr id="31" name="Tekstvak 30">
            <a:extLst>
              <a:ext uri="{FF2B5EF4-FFF2-40B4-BE49-F238E27FC236}">
                <a16:creationId xmlns:a16="http://schemas.microsoft.com/office/drawing/2014/main" id="{DE33C519-11E6-8E45-D770-9D383A28844E}"/>
              </a:ext>
            </a:extLst>
          </p:cNvPr>
          <p:cNvSpPr txBox="1"/>
          <p:nvPr/>
        </p:nvSpPr>
        <p:spPr>
          <a:xfrm>
            <a:off x="1055670" y="4811547"/>
            <a:ext cx="1877437" cy="369332"/>
          </a:xfrm>
          <a:prstGeom prst="rect">
            <a:avLst/>
          </a:prstGeom>
          <a:noFill/>
        </p:spPr>
        <p:txBody>
          <a:bodyPr wrap="none" rtlCol="0">
            <a:spAutoFit/>
          </a:bodyPr>
          <a:lstStyle/>
          <a:p>
            <a:r>
              <a:rPr lang="nl-BE" b="1" dirty="0"/>
              <a:t>FREQUENTIE?</a:t>
            </a:r>
            <a:endParaRPr lang="nl-NL" b="1" dirty="0"/>
          </a:p>
        </p:txBody>
      </p:sp>
      <p:sp>
        <p:nvSpPr>
          <p:cNvPr id="33" name="Pijl: punthaak 32">
            <a:extLst>
              <a:ext uri="{FF2B5EF4-FFF2-40B4-BE49-F238E27FC236}">
                <a16:creationId xmlns:a16="http://schemas.microsoft.com/office/drawing/2014/main" id="{EECFC534-EE17-E06F-12BA-A0FC5B6EDC02}"/>
              </a:ext>
            </a:extLst>
          </p:cNvPr>
          <p:cNvSpPr/>
          <p:nvPr/>
        </p:nvSpPr>
        <p:spPr>
          <a:xfrm>
            <a:off x="1758162" y="5281895"/>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4" name="Pijl: punthaak 33">
            <a:extLst>
              <a:ext uri="{FF2B5EF4-FFF2-40B4-BE49-F238E27FC236}">
                <a16:creationId xmlns:a16="http://schemas.microsoft.com/office/drawing/2014/main" id="{33654501-5B26-AE7A-5D50-E15EC31FCCCA}"/>
              </a:ext>
            </a:extLst>
          </p:cNvPr>
          <p:cNvSpPr/>
          <p:nvPr/>
        </p:nvSpPr>
        <p:spPr>
          <a:xfrm>
            <a:off x="103719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5" name="Pijl: punthaak 34">
            <a:extLst>
              <a:ext uri="{FF2B5EF4-FFF2-40B4-BE49-F238E27FC236}">
                <a16:creationId xmlns:a16="http://schemas.microsoft.com/office/drawing/2014/main" id="{BA99814E-CFB5-818D-8A80-8D35E71A4D33}"/>
              </a:ext>
            </a:extLst>
          </p:cNvPr>
          <p:cNvSpPr/>
          <p:nvPr/>
        </p:nvSpPr>
        <p:spPr>
          <a:xfrm>
            <a:off x="243505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6" name="Pijl: punthaak 35">
            <a:extLst>
              <a:ext uri="{FF2B5EF4-FFF2-40B4-BE49-F238E27FC236}">
                <a16:creationId xmlns:a16="http://schemas.microsoft.com/office/drawing/2014/main" id="{00783A59-BF65-D666-F802-0E94D54A9674}"/>
              </a:ext>
            </a:extLst>
          </p:cNvPr>
          <p:cNvSpPr/>
          <p:nvPr/>
        </p:nvSpPr>
        <p:spPr>
          <a:xfrm>
            <a:off x="315602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7" name="Pijl: punthaak 36">
            <a:extLst>
              <a:ext uri="{FF2B5EF4-FFF2-40B4-BE49-F238E27FC236}">
                <a16:creationId xmlns:a16="http://schemas.microsoft.com/office/drawing/2014/main" id="{263F0EB2-93AE-7352-CBE5-ADF16FCBCD73}"/>
              </a:ext>
            </a:extLst>
          </p:cNvPr>
          <p:cNvSpPr/>
          <p:nvPr/>
        </p:nvSpPr>
        <p:spPr>
          <a:xfrm>
            <a:off x="383291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8" name="Pijl: punthaak 37">
            <a:extLst>
              <a:ext uri="{FF2B5EF4-FFF2-40B4-BE49-F238E27FC236}">
                <a16:creationId xmlns:a16="http://schemas.microsoft.com/office/drawing/2014/main" id="{73E3B797-A1C2-6685-5AA2-5501A50C1306}"/>
              </a:ext>
            </a:extLst>
          </p:cNvPr>
          <p:cNvSpPr/>
          <p:nvPr/>
        </p:nvSpPr>
        <p:spPr>
          <a:xfrm>
            <a:off x="455388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9" name="Pijl: punthaak 38">
            <a:extLst>
              <a:ext uri="{FF2B5EF4-FFF2-40B4-BE49-F238E27FC236}">
                <a16:creationId xmlns:a16="http://schemas.microsoft.com/office/drawing/2014/main" id="{C0CBDC71-8153-F311-6F3B-D784C0B70BD8}"/>
              </a:ext>
            </a:extLst>
          </p:cNvPr>
          <p:cNvSpPr/>
          <p:nvPr/>
        </p:nvSpPr>
        <p:spPr>
          <a:xfrm>
            <a:off x="523077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0" name="Pijl: punthaak 39">
            <a:extLst>
              <a:ext uri="{FF2B5EF4-FFF2-40B4-BE49-F238E27FC236}">
                <a16:creationId xmlns:a16="http://schemas.microsoft.com/office/drawing/2014/main" id="{23C45EC4-FDC5-B00E-8964-192B2B0F65A8}"/>
              </a:ext>
            </a:extLst>
          </p:cNvPr>
          <p:cNvSpPr/>
          <p:nvPr/>
        </p:nvSpPr>
        <p:spPr>
          <a:xfrm>
            <a:off x="5951742"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1" name="Pijl: punthaak 40">
            <a:extLst>
              <a:ext uri="{FF2B5EF4-FFF2-40B4-BE49-F238E27FC236}">
                <a16:creationId xmlns:a16="http://schemas.microsoft.com/office/drawing/2014/main" id="{706AE68C-9EFA-A925-2AFE-B2011235BC2A}"/>
              </a:ext>
            </a:extLst>
          </p:cNvPr>
          <p:cNvSpPr/>
          <p:nvPr/>
        </p:nvSpPr>
        <p:spPr>
          <a:xfrm>
            <a:off x="6628637" y="5281893"/>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2" name="Pijl: punthaak 41">
            <a:extLst>
              <a:ext uri="{FF2B5EF4-FFF2-40B4-BE49-F238E27FC236}">
                <a16:creationId xmlns:a16="http://schemas.microsoft.com/office/drawing/2014/main" id="{C0B08133-B8E8-C7F0-7A56-A0DBD0E4DAD3}"/>
              </a:ext>
            </a:extLst>
          </p:cNvPr>
          <p:cNvSpPr/>
          <p:nvPr/>
        </p:nvSpPr>
        <p:spPr>
          <a:xfrm>
            <a:off x="7349602" y="5281892"/>
            <a:ext cx="1103324" cy="749452"/>
          </a:xfrm>
          <a:prstGeom prst="chevron">
            <a:avLst>
              <a:gd name="adj" fmla="val 7061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3" name="Tekstvak 42">
            <a:extLst>
              <a:ext uri="{FF2B5EF4-FFF2-40B4-BE49-F238E27FC236}">
                <a16:creationId xmlns:a16="http://schemas.microsoft.com/office/drawing/2014/main" id="{90DCDC45-318D-A7B6-63CD-236298CB7C27}"/>
              </a:ext>
            </a:extLst>
          </p:cNvPr>
          <p:cNvSpPr txBox="1">
            <a:spLocks/>
          </p:cNvSpPr>
          <p:nvPr/>
        </p:nvSpPr>
        <p:spPr>
          <a:xfrm>
            <a:off x="1371229" y="5320946"/>
            <a:ext cx="6885224" cy="671344"/>
          </a:xfrm>
          <a:prstGeom prst="rect">
            <a:avLst/>
          </a:prstGeom>
          <a:solidFill>
            <a:schemeClr val="bg1"/>
          </a:solidFill>
          <a:ln>
            <a:solidFill>
              <a:schemeClr val="accent4"/>
            </a:solidFill>
          </a:ln>
        </p:spPr>
        <p:txBody>
          <a:bodyPr wrap="square" rtlCol="0">
            <a:noAutofit/>
          </a:bodyPr>
          <a:lstStyle/>
          <a:p>
            <a:r>
              <a:rPr lang="nl-BE" sz="2000" dirty="0">
                <a:latin typeface="Calibri" panose="020F0502020204030204" pitchFamily="34" charset="0"/>
                <a:cs typeface="Times New Roman" panose="02020603050405020304" pitchFamily="18" charset="0"/>
              </a:rPr>
              <a:t>Niet vastgelegd. Zo vaak als de vereniging dat vereist. (Momenteel ongeveer 6x per jaar.)</a:t>
            </a:r>
            <a:endParaRPr lang="nl-NL" sz="2000" dirty="0"/>
          </a:p>
        </p:txBody>
      </p:sp>
      <p:pic>
        <p:nvPicPr>
          <p:cNvPr id="44" name="Afbeelding 43">
            <a:extLst>
              <a:ext uri="{FF2B5EF4-FFF2-40B4-BE49-F238E27FC236}">
                <a16:creationId xmlns:a16="http://schemas.microsoft.com/office/drawing/2014/main" id="{887BBCF3-32A2-6DF7-ACB8-4B874B248A6C}"/>
              </a:ext>
            </a:extLst>
          </p:cNvPr>
          <p:cNvPicPr>
            <a:picLocks noChangeAspect="1"/>
          </p:cNvPicPr>
          <p:nvPr/>
        </p:nvPicPr>
        <p:blipFill>
          <a:blip r:embed="rId2"/>
          <a:srcRect/>
          <a:stretch/>
        </p:blipFill>
        <p:spPr>
          <a:xfrm>
            <a:off x="10363485" y="5281890"/>
            <a:ext cx="1005604" cy="1005604"/>
          </a:xfrm>
          <a:prstGeom prst="rect">
            <a:avLst/>
          </a:prstGeom>
        </p:spPr>
      </p:pic>
    </p:spTree>
    <p:extLst>
      <p:ext uri="{BB962C8B-B14F-4D97-AF65-F5344CB8AC3E}">
        <p14:creationId xmlns:p14="http://schemas.microsoft.com/office/powerpoint/2010/main" val="26445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2" name="3D-model 1" descr="Books">
                <a:extLst>
                  <a:ext uri="{FF2B5EF4-FFF2-40B4-BE49-F238E27FC236}">
                    <a16:creationId xmlns:a16="http://schemas.microsoft.com/office/drawing/2014/main" id="{EF324BE0-38C1-6BE2-30FB-FF8957B6258C}"/>
                  </a:ext>
                </a:extLst>
              </p:cNvPr>
              <p:cNvGraphicFramePr>
                <a:graphicFrameLocks noChangeAspect="1"/>
              </p:cNvGraphicFramePr>
              <p:nvPr>
                <p:extLst>
                  <p:ext uri="{D42A27DB-BD31-4B8C-83A1-F6EECF244321}">
                    <p14:modId xmlns:p14="http://schemas.microsoft.com/office/powerpoint/2010/main" val="1990665179"/>
                  </p:ext>
                </p:extLst>
              </p:nvPr>
            </p:nvGraphicFramePr>
            <p:xfrm>
              <a:off x="4383715" y="2920203"/>
              <a:ext cx="3424570" cy="3234315"/>
            </p:xfrm>
            <a:graphic>
              <a:graphicData uri="http://schemas.microsoft.com/office/drawing/2017/model3d">
                <am3d:model3d r:embed="rId2">
                  <am3d:spPr>
                    <a:xfrm>
                      <a:off x="0" y="0"/>
                      <a:ext cx="3424570" cy="3234315"/>
                    </a:xfrm>
                    <a:prstGeom prst="rect">
                      <a:avLst/>
                    </a:prstGeom>
                  </am3d:spPr>
                  <am3d:camera>
                    <am3d:pos x="0" y="0" z="69236153"/>
                    <am3d:up dx="0" dy="36000000" dz="0"/>
                    <am3d:lookAt x="0" y="0" z="0"/>
                    <am3d:perspective fov="2700000"/>
                  </am3d:camera>
                  <am3d:trans>
                    <am3d:meterPerModelUnit n="2964344" d="1000000"/>
                    <am3d:preTrans dx="0" dy="-8821788" dz="0"/>
                    <am3d:scale>
                      <am3d:sx n="1000000" d="1000000"/>
                      <am3d:sy n="1000000" d="1000000"/>
                      <am3d:sz n="1000000" d="1000000"/>
                    </am3d:scale>
                    <am3d:rot ax="2112944" ay="2776341" az="1621457"/>
                    <am3d:postTrans dx="0" dy="0" dz="0"/>
                  </am3d:trans>
                  <am3d:raster rName="Office3DRenderer" rVer="16.0.8326">
                    <am3d:blip r:embed="rId3"/>
                  </am3d:raster>
                  <am3d:objViewport viewportSz="530808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model 1" descr="Books">
                <a:extLst>
                  <a:ext uri="{FF2B5EF4-FFF2-40B4-BE49-F238E27FC236}">
                    <a16:creationId xmlns:a16="http://schemas.microsoft.com/office/drawing/2014/main" id="{EF324BE0-38C1-6BE2-30FB-FF8957B6258C}"/>
                  </a:ext>
                </a:extLst>
              </p:cNvPr>
              <p:cNvPicPr>
                <a:picLocks noGrp="1" noRot="1" noChangeAspect="1" noMove="1" noResize="1" noEditPoints="1" noAdjustHandles="1" noChangeArrowheads="1" noChangeShapeType="1" noCrop="1"/>
              </p:cNvPicPr>
              <p:nvPr/>
            </p:nvPicPr>
            <p:blipFill>
              <a:blip r:embed="rId3"/>
              <a:stretch>
                <a:fillRect/>
              </a:stretch>
            </p:blipFill>
            <p:spPr>
              <a:xfrm>
                <a:off x="4383715" y="2920203"/>
                <a:ext cx="3424570" cy="3234315"/>
              </a:xfrm>
              <a:prstGeom prst="rect">
                <a:avLst/>
              </a:prstGeom>
            </p:spPr>
          </p:pic>
        </mc:Fallback>
      </mc:AlternateContent>
      <p:sp>
        <p:nvSpPr>
          <p:cNvPr id="3" name="Tekstvak 2">
            <a:extLst>
              <a:ext uri="{FF2B5EF4-FFF2-40B4-BE49-F238E27FC236}">
                <a16:creationId xmlns:a16="http://schemas.microsoft.com/office/drawing/2014/main" id="{EF041FA5-D566-0D28-40B1-9549A55C2ABA}"/>
              </a:ext>
            </a:extLst>
          </p:cNvPr>
          <p:cNvSpPr txBox="1"/>
          <p:nvPr/>
        </p:nvSpPr>
        <p:spPr>
          <a:xfrm>
            <a:off x="3850032" y="1487055"/>
            <a:ext cx="4491935" cy="1569660"/>
          </a:xfrm>
          <a:prstGeom prst="rect">
            <a:avLst/>
          </a:prstGeom>
          <a:noFill/>
        </p:spPr>
        <p:txBody>
          <a:bodyPr wrap="none" rtlCol="0">
            <a:spAutoFit/>
          </a:bodyPr>
          <a:lstStyle/>
          <a:p>
            <a:r>
              <a:rPr lang="nl-BE" sz="9600" b="1" dirty="0"/>
              <a:t>TAKEN</a:t>
            </a:r>
            <a:endParaRPr lang="nl-NL" sz="9600" b="1" dirty="0"/>
          </a:p>
        </p:txBody>
      </p:sp>
      <p:sp>
        <p:nvSpPr>
          <p:cNvPr id="4" name="Tekstballon: ovaal 3">
            <a:extLst>
              <a:ext uri="{FF2B5EF4-FFF2-40B4-BE49-F238E27FC236}">
                <a16:creationId xmlns:a16="http://schemas.microsoft.com/office/drawing/2014/main" id="{194A0EA4-C9AB-4E1B-1129-379A005DC613}"/>
              </a:ext>
            </a:extLst>
          </p:cNvPr>
          <p:cNvSpPr/>
          <p:nvPr/>
        </p:nvSpPr>
        <p:spPr>
          <a:xfrm>
            <a:off x="9097819" y="1246909"/>
            <a:ext cx="1930400" cy="858982"/>
          </a:xfrm>
          <a:prstGeom prst="wedgeEllipseCallout">
            <a:avLst>
              <a:gd name="adj1" fmla="val -64852"/>
              <a:gd name="adj2" fmla="val 926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BE" sz="2000" b="1" dirty="0"/>
              <a:t>Voorzitter</a:t>
            </a:r>
          </a:p>
        </p:txBody>
      </p:sp>
      <p:sp>
        <p:nvSpPr>
          <p:cNvPr id="5" name="Tekstballon: ovaal 4">
            <a:extLst>
              <a:ext uri="{FF2B5EF4-FFF2-40B4-BE49-F238E27FC236}">
                <a16:creationId xmlns:a16="http://schemas.microsoft.com/office/drawing/2014/main" id="{2B169A82-0A91-EDD0-4F9C-E3C55A2E41CD}"/>
              </a:ext>
            </a:extLst>
          </p:cNvPr>
          <p:cNvSpPr/>
          <p:nvPr/>
        </p:nvSpPr>
        <p:spPr>
          <a:xfrm>
            <a:off x="8619837" y="4001655"/>
            <a:ext cx="2886364" cy="858982"/>
          </a:xfrm>
          <a:prstGeom prst="wedgeEllipseCallout">
            <a:avLst>
              <a:gd name="adj1" fmla="val -72852"/>
              <a:gd name="adj2" fmla="val -70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BE" sz="2000" b="1" dirty="0"/>
              <a:t>Penningmeester</a:t>
            </a:r>
          </a:p>
        </p:txBody>
      </p:sp>
      <p:sp>
        <p:nvSpPr>
          <p:cNvPr id="6" name="Tekstballon: ovaal 5">
            <a:extLst>
              <a:ext uri="{FF2B5EF4-FFF2-40B4-BE49-F238E27FC236}">
                <a16:creationId xmlns:a16="http://schemas.microsoft.com/office/drawing/2014/main" id="{A5810798-AC0F-C0FB-1ADE-0968E5B6EFFC}"/>
              </a:ext>
            </a:extLst>
          </p:cNvPr>
          <p:cNvSpPr/>
          <p:nvPr/>
        </p:nvSpPr>
        <p:spPr>
          <a:xfrm>
            <a:off x="2673928" y="703482"/>
            <a:ext cx="1930400" cy="858982"/>
          </a:xfrm>
          <a:prstGeom prst="wedgeEllipseCallout">
            <a:avLst>
              <a:gd name="adj1" fmla="val 61942"/>
              <a:gd name="adj2" fmla="val 5927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BE" sz="2000" b="1" dirty="0"/>
              <a:t>Secretaris</a:t>
            </a:r>
          </a:p>
        </p:txBody>
      </p:sp>
      <p:sp>
        <p:nvSpPr>
          <p:cNvPr id="7" name="Tekstballon: ovaal 6">
            <a:extLst>
              <a:ext uri="{FF2B5EF4-FFF2-40B4-BE49-F238E27FC236}">
                <a16:creationId xmlns:a16="http://schemas.microsoft.com/office/drawing/2014/main" id="{209BBE27-35E3-311D-CC2D-2DE555EE2077}"/>
              </a:ext>
            </a:extLst>
          </p:cNvPr>
          <p:cNvSpPr/>
          <p:nvPr/>
        </p:nvSpPr>
        <p:spPr>
          <a:xfrm>
            <a:off x="748145" y="2606964"/>
            <a:ext cx="3101887" cy="858982"/>
          </a:xfrm>
          <a:prstGeom prst="wedgeEllipseCallout">
            <a:avLst>
              <a:gd name="adj1" fmla="val 66761"/>
              <a:gd name="adj2" fmla="val 4637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BE" sz="2000" b="1" dirty="0"/>
              <a:t>Verantwoordelijke ledenadministratie</a:t>
            </a:r>
          </a:p>
        </p:txBody>
      </p:sp>
      <p:sp>
        <p:nvSpPr>
          <p:cNvPr id="8" name="Tekstballon: ovaal 7">
            <a:extLst>
              <a:ext uri="{FF2B5EF4-FFF2-40B4-BE49-F238E27FC236}">
                <a16:creationId xmlns:a16="http://schemas.microsoft.com/office/drawing/2014/main" id="{D9C0BB25-486E-CCA4-DFFA-1646783198DD}"/>
              </a:ext>
            </a:extLst>
          </p:cNvPr>
          <p:cNvSpPr/>
          <p:nvPr/>
        </p:nvSpPr>
        <p:spPr>
          <a:xfrm>
            <a:off x="1219200" y="4287982"/>
            <a:ext cx="2415309" cy="858982"/>
          </a:xfrm>
          <a:prstGeom prst="wedgeEllipseCallout">
            <a:avLst>
              <a:gd name="adj1" fmla="val 73904"/>
              <a:gd name="adj2" fmla="val -6115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BE" sz="2000" b="1" dirty="0"/>
              <a:t>Vicevoorzitter</a:t>
            </a:r>
          </a:p>
        </p:txBody>
      </p:sp>
      <p:pic>
        <p:nvPicPr>
          <p:cNvPr id="9" name="Afbeelding 8">
            <a:extLst>
              <a:ext uri="{FF2B5EF4-FFF2-40B4-BE49-F238E27FC236}">
                <a16:creationId xmlns:a16="http://schemas.microsoft.com/office/drawing/2014/main" id="{35CB2166-5C9A-F598-04EB-3F8CB8A6E12F}"/>
              </a:ext>
            </a:extLst>
          </p:cNvPr>
          <p:cNvPicPr>
            <a:picLocks noChangeAspect="1"/>
          </p:cNvPicPr>
          <p:nvPr/>
        </p:nvPicPr>
        <p:blipFill>
          <a:blip r:embed="rId4"/>
          <a:srcRect/>
          <a:stretch/>
        </p:blipFill>
        <p:spPr>
          <a:xfrm>
            <a:off x="10363485" y="5281890"/>
            <a:ext cx="1005604" cy="1005604"/>
          </a:xfrm>
          <a:prstGeom prst="rect">
            <a:avLst/>
          </a:prstGeom>
        </p:spPr>
      </p:pic>
      <p:sp>
        <p:nvSpPr>
          <p:cNvPr id="10" name="Tekstballon: ovaal 9">
            <a:extLst>
              <a:ext uri="{FF2B5EF4-FFF2-40B4-BE49-F238E27FC236}">
                <a16:creationId xmlns:a16="http://schemas.microsoft.com/office/drawing/2014/main" id="{41F0C453-0C62-AE30-6F10-B09B613EEEB6}"/>
              </a:ext>
            </a:extLst>
          </p:cNvPr>
          <p:cNvSpPr/>
          <p:nvPr/>
        </p:nvSpPr>
        <p:spPr>
          <a:xfrm>
            <a:off x="9008680" y="2426854"/>
            <a:ext cx="2084890" cy="858982"/>
          </a:xfrm>
          <a:prstGeom prst="wedgeEllipseCallout">
            <a:avLst>
              <a:gd name="adj1" fmla="val -101049"/>
              <a:gd name="adj2" fmla="val 182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BE" sz="2000" b="1" dirty="0"/>
              <a:t>Raadsleden</a:t>
            </a:r>
          </a:p>
        </p:txBody>
      </p:sp>
    </p:spTree>
    <p:extLst>
      <p:ext uri="{BB962C8B-B14F-4D97-AF65-F5344CB8AC3E}">
        <p14:creationId xmlns:p14="http://schemas.microsoft.com/office/powerpoint/2010/main" val="410431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A4644-36DB-0910-10BB-5C878C57177E}"/>
              </a:ext>
            </a:extLst>
          </p:cNvPr>
          <p:cNvSpPr txBox="1">
            <a:spLocks/>
          </p:cNvSpPr>
          <p:nvPr/>
        </p:nvSpPr>
        <p:spPr>
          <a:xfrm>
            <a:off x="489527" y="506411"/>
            <a:ext cx="11212945" cy="73126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800" b="1" i="1" noProof="1">
                <a:solidFill>
                  <a:srgbClr val="262626"/>
                </a:solidFill>
              </a:rPr>
              <a:t>VOORZITTER / VICEVOORZITTER</a:t>
            </a:r>
          </a:p>
        </p:txBody>
      </p:sp>
      <p:sp>
        <p:nvSpPr>
          <p:cNvPr id="3" name="Golf 2">
            <a:extLst>
              <a:ext uri="{FF2B5EF4-FFF2-40B4-BE49-F238E27FC236}">
                <a16:creationId xmlns:a16="http://schemas.microsoft.com/office/drawing/2014/main" id="{5DABC7F7-4820-A9CD-A472-780DF5168663}"/>
              </a:ext>
            </a:extLst>
          </p:cNvPr>
          <p:cNvSpPr/>
          <p:nvPr/>
        </p:nvSpPr>
        <p:spPr>
          <a:xfrm>
            <a:off x="1653309" y="1330037"/>
            <a:ext cx="8645236" cy="4017818"/>
          </a:xfrm>
          <a:prstGeom prst="wave">
            <a:avLst>
              <a:gd name="adj1" fmla="val 4684"/>
              <a:gd name="adj2" fmla="val 10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buFont typeface="Calibri" panose="020F0502020204030204" pitchFamily="34" charset="0"/>
              <a:buChar char="-"/>
            </a:pPr>
            <a:r>
              <a:rPr lang="nl-BE" sz="2400" dirty="0">
                <a:effectLst/>
                <a:latin typeface="Calibri" panose="020F0502020204030204" pitchFamily="34" charset="0"/>
                <a:ea typeface="Calibri" panose="020F0502020204030204" pitchFamily="34" charset="0"/>
                <a:cs typeface="Times New Roman" panose="02020603050405020304" pitchFamily="18" charset="0"/>
              </a:rPr>
              <a:t>Zijn taak bestaat erin de dagelijkse leiding van VOSOG waar te nemen, de vergaderingen van de Raad van Bestuur, Algemene vergaderingen en Landelijke Raad bijeen te roepen en de agenda ervan op te stellen, verantwoordelijke personeel.</a:t>
            </a:r>
            <a:r>
              <a:rPr lang="nl-BE" sz="2400" dirty="0">
                <a:latin typeface="Calibri" panose="020F0502020204030204" pitchFamily="34" charset="0"/>
                <a:ea typeface="Calibri" panose="020F0502020204030204" pitchFamily="34" charset="0"/>
                <a:cs typeface="Times New Roman" panose="02020603050405020304" pitchFamily="18" charset="0"/>
              </a:rPr>
              <a:t> Contact starten/onderhouden met mogelijke partners.</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BE" sz="2400" b="1" dirty="0">
                <a:effectLst/>
                <a:latin typeface="Calibri" panose="020F0502020204030204" pitchFamily="34" charset="0"/>
                <a:ea typeface="Calibri" panose="020F0502020204030204" pitchFamily="34" charset="0"/>
                <a:cs typeface="Times New Roman" panose="02020603050405020304" pitchFamily="18" charset="0"/>
              </a:rPr>
              <a:t>Vicevoorzitter :</a:t>
            </a:r>
            <a:r>
              <a:rPr lang="nl-BE" sz="2400" dirty="0">
                <a:effectLst/>
                <a:latin typeface="Calibri" panose="020F0502020204030204" pitchFamily="34" charset="0"/>
                <a:ea typeface="Calibri" panose="020F0502020204030204" pitchFamily="34" charset="0"/>
                <a:cs typeface="Times New Roman" panose="02020603050405020304" pitchFamily="18" charset="0"/>
              </a:rPr>
              <a:t> Vervangt de voorzitter indien deze verhinderd is.</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nl-NL" dirty="0"/>
          </a:p>
        </p:txBody>
      </p:sp>
      <p:pic>
        <p:nvPicPr>
          <p:cNvPr id="4" name="Afbeelding 3">
            <a:extLst>
              <a:ext uri="{FF2B5EF4-FFF2-40B4-BE49-F238E27FC236}">
                <a16:creationId xmlns:a16="http://schemas.microsoft.com/office/drawing/2014/main" id="{10238BBC-83D4-3F5C-DF38-44ECB9DDCE45}"/>
              </a:ext>
            </a:extLst>
          </p:cNvPr>
          <p:cNvPicPr>
            <a:picLocks noChangeAspect="1"/>
          </p:cNvPicPr>
          <p:nvPr/>
        </p:nvPicPr>
        <p:blipFill>
          <a:blip r:embed="rId2"/>
          <a:srcRect/>
          <a:stretch/>
        </p:blipFill>
        <p:spPr>
          <a:xfrm>
            <a:off x="10363485" y="5281890"/>
            <a:ext cx="1005604" cy="1005604"/>
          </a:xfrm>
          <a:prstGeom prst="rect">
            <a:avLst/>
          </a:prstGeom>
        </p:spPr>
      </p:pic>
    </p:spTree>
    <p:extLst>
      <p:ext uri="{BB962C8B-B14F-4D97-AF65-F5344CB8AC3E}">
        <p14:creationId xmlns:p14="http://schemas.microsoft.com/office/powerpoint/2010/main" val="8363420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ffice_41780291_TF78524312" id="{124AEB9E-57AA-4BF4-8D17-81695970DCB1}" vid="{4E6650AB-A92C-496C-B8ED-7CB9282F6A8C}"/>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6F0FA-5858-4AD1-8F89-D32310719A5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75A39CB-C45B-4F08-829C-AB9550EE08FE}">
  <ds:schemaRefs>
    <ds:schemaRef ds:uri="http://schemas.microsoft.com/sharepoint/v3/contenttype/forms"/>
  </ds:schemaRefs>
</ds:datastoreItem>
</file>

<file path=customXml/itemProps3.xml><?xml version="1.0" encoding="utf-8"?>
<ds:datastoreItem xmlns:ds="http://schemas.openxmlformats.org/officeDocument/2006/customXml" ds:itemID="{0F92F16A-38EE-4C9D-AFD3-2845EC2D9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Recreatieontwerp</Template>
  <TotalTime>370</TotalTime>
  <Words>757</Words>
  <Application>Microsoft Office PowerPoint</Application>
  <PresentationFormat>Breedbeeld</PresentationFormat>
  <Paragraphs>79</Paragraphs>
  <Slides>16</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Garamond</vt:lpstr>
      <vt:lpstr>Organisch</vt:lpstr>
      <vt:lpstr>INFOSESSIE BESTUUR</vt:lpstr>
      <vt:lpstr>Structuur van VOSOG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RECREATIEONTWERP</dc:title>
  <dc:creator>Toby Schepens</dc:creator>
  <cp:lastModifiedBy>Vosog</cp:lastModifiedBy>
  <cp:revision>8</cp:revision>
  <dcterms:created xsi:type="dcterms:W3CDTF">2022-06-20T08:05:40Z</dcterms:created>
  <dcterms:modified xsi:type="dcterms:W3CDTF">2022-07-19T09:29:08Z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